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8288000" cy="10287000"/>
  <p:notesSz cx="18288000" cy="10287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2" d="100"/>
          <a:sy n="62" d="100"/>
        </p:scale>
        <p:origin x="444" y="10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4/14/2023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105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500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4/14/2023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105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808580" y="2241072"/>
            <a:ext cx="5756275" cy="61499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4/14/2023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105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4/14/2023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4/14/2023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ECECE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551031" y="-245164"/>
            <a:ext cx="10331450" cy="17119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105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036816" y="2736225"/>
            <a:ext cx="16214366" cy="60833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500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4/14/2023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google.com/document/d/1Wuv4nhUIsHb9t08fQEOeECEzz47HXABJcn9B77xblcs/edit#heading%3Dh.pi0vmocc3a8d" TargetMode="External"/><Relationship Id="rId3" Type="http://schemas.openxmlformats.org/officeDocument/2006/relationships/image" Target="../media/image7.png"/><Relationship Id="rId7" Type="http://schemas.openxmlformats.org/officeDocument/2006/relationships/hyperlink" Target="https://docs.google.com/document/d/17yaIiqiIL7kCBDXDRNC-pahryXYWnmdPUlgkoo-Vqcw/edit#heading%3Dh.y8g0yj7iqez6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Relationship Id="rId9" Type="http://schemas.openxmlformats.org/officeDocument/2006/relationships/hyperlink" Target="https://docs.google.com/document/d/1Wuv4nhUIsHb9t08fQEOeECEzz47HXABJcn9B77xblcs/edit#heading%3Dh.wvqz6lf19yvq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image" Target="../media/image73.pn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12" Type="http://schemas.openxmlformats.org/officeDocument/2006/relationships/image" Target="../media/image72.png"/><Relationship Id="rId2" Type="http://schemas.openxmlformats.org/officeDocument/2006/relationships/image" Target="../media/image62.png"/><Relationship Id="rId16" Type="http://schemas.openxmlformats.org/officeDocument/2006/relationships/image" Target="../media/image7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6.png"/><Relationship Id="rId11" Type="http://schemas.openxmlformats.org/officeDocument/2006/relationships/image" Target="../media/image71.png"/><Relationship Id="rId5" Type="http://schemas.openxmlformats.org/officeDocument/2006/relationships/image" Target="../media/image65.png"/><Relationship Id="rId15" Type="http://schemas.openxmlformats.org/officeDocument/2006/relationships/image" Target="../media/image75.png"/><Relationship Id="rId10" Type="http://schemas.openxmlformats.org/officeDocument/2006/relationships/image" Target="../media/image70.png"/><Relationship Id="rId4" Type="http://schemas.openxmlformats.org/officeDocument/2006/relationships/image" Target="../media/image64.png"/><Relationship Id="rId9" Type="http://schemas.openxmlformats.org/officeDocument/2006/relationships/image" Target="../media/image69.png"/><Relationship Id="rId14" Type="http://schemas.openxmlformats.org/officeDocument/2006/relationships/image" Target="../media/image7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hyperlink" Target="https://docs.google.com/document/d/17yaIiqiIL7kCBDXDRNC-pahryXYWnmdPUlgkoo-Vqcw/edit#heading%3Dh.y8g0yj7iqez6" TargetMode="External"/><Relationship Id="rId7" Type="http://schemas.openxmlformats.org/officeDocument/2006/relationships/image" Target="../media/image81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Relationship Id="rId9" Type="http://schemas.openxmlformats.org/officeDocument/2006/relationships/image" Target="../media/image8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5" Type="http://schemas.openxmlformats.org/officeDocument/2006/relationships/hyperlink" Target="https://docs.google.com/document/d/17yaIiqiIL7kCBDXDRNC-pahryXYWnmdPUlgkoo-Vqcw/edit#heading%3Dh.y8g0yj7iqez6" TargetMode="Externa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hyperlink" Target="https://docs.google.com/document/d/17yaIiqiIL7kCBDXDRNC-pahryXYWnmdPUlgkoo-Vqcw/edit#heading%3Dh.y8g0yj7iqez6" TargetMode="External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docs.google.com/document/d/17yaIiqiIL7kCBDXDRNC-pahryXYWnmdPUlgkoo-Vqcw/edit#heading%3Dh.y8g0yj7iqez6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docs.google.com/document/d/17yaIiqiIL7kCBDXDRNC-pahryXYWnmdPUlgkoo-Vqcw/edit#heading%3Dh.y8g0yj7iqez6" TargetMode="External"/><Relationship Id="rId4" Type="http://schemas.openxmlformats.org/officeDocument/2006/relationships/image" Target="../media/image3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document/d/17yaIiqiIL7kCBDXDRNC-pahryXYWnmdPUlgkoo-Vqcw/edit#heading%3Dh.y8g0yj7iqez6" TargetMode="External"/><Relationship Id="rId7" Type="http://schemas.openxmlformats.org/officeDocument/2006/relationships/image" Target="../media/image21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10" Type="http://schemas.openxmlformats.org/officeDocument/2006/relationships/image" Target="../media/image51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065796"/>
            <a:ext cx="3476798" cy="92201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16000" y="313773"/>
            <a:ext cx="5392420" cy="1702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0" spc="610" dirty="0"/>
              <a:t>Internet</a:t>
            </a:r>
            <a:endParaRPr sz="11000"/>
          </a:p>
        </p:txBody>
      </p:sp>
      <p:sp>
        <p:nvSpPr>
          <p:cNvPr id="4" name="object 4"/>
          <p:cNvSpPr txBox="1"/>
          <p:nvPr/>
        </p:nvSpPr>
        <p:spPr>
          <a:xfrm>
            <a:off x="3289941" y="1701280"/>
            <a:ext cx="939165" cy="1671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800" spc="-10" dirty="0">
                <a:latin typeface="Arial"/>
                <a:cs typeface="Arial"/>
              </a:rPr>
              <a:t>&amp;</a:t>
            </a:r>
            <a:endParaRPr sz="108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694114" y="3071391"/>
            <a:ext cx="1857375" cy="398145"/>
          </a:xfrm>
          <a:custGeom>
            <a:avLst/>
            <a:gdLst/>
            <a:ahLst/>
            <a:cxnLst/>
            <a:rect l="l" t="t" r="r" b="b"/>
            <a:pathLst>
              <a:path w="1857375" h="398145">
                <a:moveTo>
                  <a:pt x="1638098" y="397978"/>
                </a:moveTo>
                <a:lnTo>
                  <a:pt x="219180" y="397978"/>
                </a:lnTo>
                <a:lnTo>
                  <a:pt x="168971" y="392721"/>
                </a:lnTo>
                <a:lnTo>
                  <a:pt x="122855" y="377747"/>
                </a:lnTo>
                <a:lnTo>
                  <a:pt x="82156" y="354251"/>
                </a:lnTo>
                <a:lnTo>
                  <a:pt x="48198" y="323428"/>
                </a:lnTo>
                <a:lnTo>
                  <a:pt x="22303" y="286473"/>
                </a:lnTo>
                <a:lnTo>
                  <a:pt x="5796" y="244582"/>
                </a:lnTo>
                <a:lnTo>
                  <a:pt x="0" y="198948"/>
                </a:lnTo>
                <a:lnTo>
                  <a:pt x="5796" y="153344"/>
                </a:lnTo>
                <a:lnTo>
                  <a:pt x="22303" y="111474"/>
                </a:lnTo>
                <a:lnTo>
                  <a:pt x="48198" y="74534"/>
                </a:lnTo>
                <a:lnTo>
                  <a:pt x="82156" y="43720"/>
                </a:lnTo>
                <a:lnTo>
                  <a:pt x="122855" y="20228"/>
                </a:lnTo>
                <a:lnTo>
                  <a:pt x="168971" y="5256"/>
                </a:lnTo>
                <a:lnTo>
                  <a:pt x="219180" y="0"/>
                </a:lnTo>
                <a:lnTo>
                  <a:pt x="1638098" y="0"/>
                </a:lnTo>
                <a:lnTo>
                  <a:pt x="1688343" y="5256"/>
                </a:lnTo>
                <a:lnTo>
                  <a:pt x="1734484" y="20228"/>
                </a:lnTo>
                <a:lnTo>
                  <a:pt x="1775200" y="43720"/>
                </a:lnTo>
                <a:lnTo>
                  <a:pt x="1809169" y="74534"/>
                </a:lnTo>
                <a:lnTo>
                  <a:pt x="1835069" y="111474"/>
                </a:lnTo>
                <a:lnTo>
                  <a:pt x="1851578" y="153344"/>
                </a:lnTo>
                <a:lnTo>
                  <a:pt x="1857375" y="198948"/>
                </a:lnTo>
                <a:lnTo>
                  <a:pt x="1851578" y="244582"/>
                </a:lnTo>
                <a:lnTo>
                  <a:pt x="1835069" y="286473"/>
                </a:lnTo>
                <a:lnTo>
                  <a:pt x="1809169" y="323428"/>
                </a:lnTo>
                <a:lnTo>
                  <a:pt x="1775200" y="354251"/>
                </a:lnTo>
                <a:lnTo>
                  <a:pt x="1734484" y="377747"/>
                </a:lnTo>
                <a:lnTo>
                  <a:pt x="1688343" y="392721"/>
                </a:lnTo>
                <a:lnTo>
                  <a:pt x="1638098" y="397978"/>
                </a:lnTo>
                <a:close/>
              </a:path>
            </a:pathLst>
          </a:custGeom>
          <a:solidFill>
            <a:srgbClr val="F47C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9576675" y="2010491"/>
            <a:ext cx="8711565" cy="8276590"/>
            <a:chOff x="9576675" y="2010491"/>
            <a:chExt cx="8711565" cy="8276590"/>
          </a:xfrm>
        </p:grpSpPr>
        <p:sp>
          <p:nvSpPr>
            <p:cNvPr id="7" name="object 7"/>
            <p:cNvSpPr/>
            <p:nvPr/>
          </p:nvSpPr>
          <p:spPr>
            <a:xfrm>
              <a:off x="16623727" y="8135652"/>
              <a:ext cx="1664271" cy="215134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9576675" y="3808454"/>
              <a:ext cx="8380095" cy="5039360"/>
            </a:xfrm>
            <a:custGeom>
              <a:avLst/>
              <a:gdLst/>
              <a:ahLst/>
              <a:cxnLst/>
              <a:rect l="l" t="t" r="r" b="b"/>
              <a:pathLst>
                <a:path w="8380094" h="5039359">
                  <a:moveTo>
                    <a:pt x="5460076" y="5038797"/>
                  </a:moveTo>
                  <a:lnTo>
                    <a:pt x="5411923" y="5038599"/>
                  </a:lnTo>
                  <a:lnTo>
                    <a:pt x="5363647" y="5037982"/>
                  </a:lnTo>
                  <a:lnTo>
                    <a:pt x="5315254" y="5036954"/>
                  </a:lnTo>
                  <a:lnTo>
                    <a:pt x="5266752" y="5035526"/>
                  </a:lnTo>
                  <a:lnTo>
                    <a:pt x="5218148" y="5033706"/>
                  </a:lnTo>
                  <a:lnTo>
                    <a:pt x="5169450" y="5031503"/>
                  </a:lnTo>
                  <a:lnTo>
                    <a:pt x="5120663" y="5028927"/>
                  </a:lnTo>
                  <a:lnTo>
                    <a:pt x="5071797" y="5025988"/>
                  </a:lnTo>
                  <a:lnTo>
                    <a:pt x="5022857" y="5022693"/>
                  </a:lnTo>
                  <a:lnTo>
                    <a:pt x="4973850" y="5019053"/>
                  </a:lnTo>
                  <a:lnTo>
                    <a:pt x="4924785" y="5015077"/>
                  </a:lnTo>
                  <a:lnTo>
                    <a:pt x="4875669" y="5010774"/>
                  </a:lnTo>
                  <a:lnTo>
                    <a:pt x="4826507" y="5006153"/>
                  </a:lnTo>
                  <a:lnTo>
                    <a:pt x="4777308" y="5001224"/>
                  </a:lnTo>
                  <a:lnTo>
                    <a:pt x="4728079" y="4995996"/>
                  </a:lnTo>
                  <a:lnTo>
                    <a:pt x="4678827" y="4990477"/>
                  </a:lnTo>
                  <a:lnTo>
                    <a:pt x="4629559" y="4984678"/>
                  </a:lnTo>
                  <a:lnTo>
                    <a:pt x="4580282" y="4978608"/>
                  </a:lnTo>
                  <a:lnTo>
                    <a:pt x="4531003" y="4972275"/>
                  </a:lnTo>
                  <a:lnTo>
                    <a:pt x="4481730" y="4965689"/>
                  </a:lnTo>
                  <a:lnTo>
                    <a:pt x="4432470" y="4958860"/>
                  </a:lnTo>
                  <a:lnTo>
                    <a:pt x="4383230" y="4951796"/>
                  </a:lnTo>
                  <a:lnTo>
                    <a:pt x="4334016" y="4944507"/>
                  </a:lnTo>
                  <a:lnTo>
                    <a:pt x="4284837" y="4937002"/>
                  </a:lnTo>
                  <a:lnTo>
                    <a:pt x="4235700" y="4929290"/>
                  </a:lnTo>
                  <a:lnTo>
                    <a:pt x="4186610" y="4921381"/>
                  </a:lnTo>
                  <a:lnTo>
                    <a:pt x="4137577" y="4913284"/>
                  </a:lnTo>
                  <a:lnTo>
                    <a:pt x="4088607" y="4905008"/>
                  </a:lnTo>
                  <a:lnTo>
                    <a:pt x="4039706" y="4896562"/>
                  </a:lnTo>
                  <a:lnTo>
                    <a:pt x="3990883" y="4887955"/>
                  </a:lnTo>
                  <a:lnTo>
                    <a:pt x="3942144" y="4879198"/>
                  </a:lnTo>
                  <a:lnTo>
                    <a:pt x="3893497" y="4870298"/>
                  </a:lnTo>
                  <a:lnTo>
                    <a:pt x="3844949" y="4861266"/>
                  </a:lnTo>
                  <a:lnTo>
                    <a:pt x="3796506" y="4852111"/>
                  </a:lnTo>
                  <a:lnTo>
                    <a:pt x="3748177" y="4842841"/>
                  </a:lnTo>
                  <a:lnTo>
                    <a:pt x="3699967" y="4833466"/>
                  </a:lnTo>
                  <a:lnTo>
                    <a:pt x="3651886" y="4823996"/>
                  </a:lnTo>
                  <a:lnTo>
                    <a:pt x="3603938" y="4814439"/>
                  </a:lnTo>
                  <a:lnTo>
                    <a:pt x="3556133" y="4804805"/>
                  </a:lnTo>
                  <a:lnTo>
                    <a:pt x="3508476" y="4795103"/>
                  </a:lnTo>
                  <a:lnTo>
                    <a:pt x="3460976" y="4785343"/>
                  </a:lnTo>
                  <a:lnTo>
                    <a:pt x="3413638" y="4775533"/>
                  </a:lnTo>
                  <a:lnTo>
                    <a:pt x="3366471" y="4765682"/>
                  </a:lnTo>
                  <a:lnTo>
                    <a:pt x="3272678" y="4745899"/>
                  </a:lnTo>
                  <a:lnTo>
                    <a:pt x="3179651" y="4726065"/>
                  </a:lnTo>
                  <a:lnTo>
                    <a:pt x="3087450" y="4706256"/>
                  </a:lnTo>
                  <a:lnTo>
                    <a:pt x="2804859" y="4645134"/>
                  </a:lnTo>
                  <a:lnTo>
                    <a:pt x="2705792" y="4623501"/>
                  </a:lnTo>
                  <a:lnTo>
                    <a:pt x="2655811" y="4612497"/>
                  </a:lnTo>
                  <a:lnTo>
                    <a:pt x="2605565" y="4601357"/>
                  </a:lnTo>
                  <a:lnTo>
                    <a:pt x="2555082" y="4590073"/>
                  </a:lnTo>
                  <a:lnTo>
                    <a:pt x="2504388" y="4578640"/>
                  </a:lnTo>
                  <a:lnTo>
                    <a:pt x="2453508" y="4567049"/>
                  </a:lnTo>
                  <a:lnTo>
                    <a:pt x="2402470" y="4555293"/>
                  </a:lnTo>
                  <a:lnTo>
                    <a:pt x="2351300" y="4543364"/>
                  </a:lnTo>
                  <a:lnTo>
                    <a:pt x="2300024" y="4531255"/>
                  </a:lnTo>
                  <a:lnTo>
                    <a:pt x="2248668" y="4518959"/>
                  </a:lnTo>
                  <a:lnTo>
                    <a:pt x="2197259" y="4506469"/>
                  </a:lnTo>
                  <a:lnTo>
                    <a:pt x="2145823" y="4493776"/>
                  </a:lnTo>
                  <a:lnTo>
                    <a:pt x="2094386" y="4480874"/>
                  </a:lnTo>
                  <a:lnTo>
                    <a:pt x="2042974" y="4467756"/>
                  </a:lnTo>
                  <a:lnTo>
                    <a:pt x="1991615" y="4454413"/>
                  </a:lnTo>
                  <a:lnTo>
                    <a:pt x="1940334" y="4440838"/>
                  </a:lnTo>
                  <a:lnTo>
                    <a:pt x="1889157" y="4427024"/>
                  </a:lnTo>
                  <a:lnTo>
                    <a:pt x="1838111" y="4412964"/>
                  </a:lnTo>
                  <a:lnTo>
                    <a:pt x="1787223" y="4398651"/>
                  </a:lnTo>
                  <a:lnTo>
                    <a:pt x="1736518" y="4384076"/>
                  </a:lnTo>
                  <a:lnTo>
                    <a:pt x="1686023" y="4369233"/>
                  </a:lnTo>
                  <a:lnTo>
                    <a:pt x="1635764" y="4354113"/>
                  </a:lnTo>
                  <a:lnTo>
                    <a:pt x="1585767" y="4338711"/>
                  </a:lnTo>
                  <a:lnTo>
                    <a:pt x="1536059" y="4323017"/>
                  </a:lnTo>
                  <a:lnTo>
                    <a:pt x="1486667" y="4307026"/>
                  </a:lnTo>
                  <a:lnTo>
                    <a:pt x="1437616" y="4290729"/>
                  </a:lnTo>
                  <a:lnTo>
                    <a:pt x="1388932" y="4274120"/>
                  </a:lnTo>
                  <a:lnTo>
                    <a:pt x="1340643" y="4257190"/>
                  </a:lnTo>
                  <a:lnTo>
                    <a:pt x="1292774" y="4239932"/>
                  </a:lnTo>
                  <a:lnTo>
                    <a:pt x="1245352" y="4222339"/>
                  </a:lnTo>
                  <a:lnTo>
                    <a:pt x="1198403" y="4204404"/>
                  </a:lnTo>
                  <a:lnTo>
                    <a:pt x="1151953" y="4186120"/>
                  </a:lnTo>
                  <a:lnTo>
                    <a:pt x="1106029" y="4167478"/>
                  </a:lnTo>
                  <a:lnTo>
                    <a:pt x="1060657" y="4148471"/>
                  </a:lnTo>
                  <a:lnTo>
                    <a:pt x="1015863" y="4129093"/>
                  </a:lnTo>
                  <a:lnTo>
                    <a:pt x="971674" y="4109335"/>
                  </a:lnTo>
                  <a:lnTo>
                    <a:pt x="928116" y="4089190"/>
                  </a:lnTo>
                  <a:lnTo>
                    <a:pt x="885215" y="4068652"/>
                  </a:lnTo>
                  <a:lnTo>
                    <a:pt x="842998" y="4047711"/>
                  </a:lnTo>
                  <a:lnTo>
                    <a:pt x="801491" y="4026362"/>
                  </a:lnTo>
                  <a:lnTo>
                    <a:pt x="760720" y="4004597"/>
                  </a:lnTo>
                  <a:lnTo>
                    <a:pt x="720711" y="3982408"/>
                  </a:lnTo>
                  <a:lnTo>
                    <a:pt x="681491" y="3959788"/>
                  </a:lnTo>
                  <a:lnTo>
                    <a:pt x="643087" y="3936729"/>
                  </a:lnTo>
                  <a:lnTo>
                    <a:pt x="605524" y="3913225"/>
                  </a:lnTo>
                  <a:lnTo>
                    <a:pt x="568829" y="3889267"/>
                  </a:lnTo>
                  <a:lnTo>
                    <a:pt x="533028" y="3864849"/>
                  </a:lnTo>
                  <a:lnTo>
                    <a:pt x="498147" y="3839962"/>
                  </a:lnTo>
                  <a:lnTo>
                    <a:pt x="464214" y="3814601"/>
                  </a:lnTo>
                  <a:lnTo>
                    <a:pt x="431253" y="3788756"/>
                  </a:lnTo>
                  <a:lnTo>
                    <a:pt x="399292" y="3762422"/>
                  </a:lnTo>
                  <a:lnTo>
                    <a:pt x="368356" y="3735589"/>
                  </a:lnTo>
                  <a:lnTo>
                    <a:pt x="338473" y="3708252"/>
                  </a:lnTo>
                  <a:lnTo>
                    <a:pt x="309668" y="3680403"/>
                  </a:lnTo>
                  <a:lnTo>
                    <a:pt x="281968" y="3652034"/>
                  </a:lnTo>
                  <a:lnTo>
                    <a:pt x="255399" y="3623137"/>
                  </a:lnTo>
                  <a:lnTo>
                    <a:pt x="229987" y="3593707"/>
                  </a:lnTo>
                  <a:lnTo>
                    <a:pt x="205759" y="3563734"/>
                  </a:lnTo>
                  <a:lnTo>
                    <a:pt x="182740" y="3533212"/>
                  </a:lnTo>
                  <a:lnTo>
                    <a:pt x="140439" y="3470491"/>
                  </a:lnTo>
                  <a:lnTo>
                    <a:pt x="103294" y="3405484"/>
                  </a:lnTo>
                  <a:lnTo>
                    <a:pt x="71515" y="3338132"/>
                  </a:lnTo>
                  <a:lnTo>
                    <a:pt x="45313" y="3268377"/>
                  </a:lnTo>
                  <a:lnTo>
                    <a:pt x="24898" y="3196158"/>
                  </a:lnTo>
                  <a:lnTo>
                    <a:pt x="11104" y="3125542"/>
                  </a:lnTo>
                  <a:lnTo>
                    <a:pt x="3141" y="3057388"/>
                  </a:lnTo>
                  <a:lnTo>
                    <a:pt x="0" y="2987987"/>
                  </a:lnTo>
                  <a:lnTo>
                    <a:pt x="203" y="2952863"/>
                  </a:lnTo>
                  <a:lnTo>
                    <a:pt x="4091" y="2881855"/>
                  </a:lnTo>
                  <a:lnTo>
                    <a:pt x="12532" y="2809952"/>
                  </a:lnTo>
                  <a:lnTo>
                    <a:pt x="25418" y="2737296"/>
                  </a:lnTo>
                  <a:lnTo>
                    <a:pt x="42641" y="2664028"/>
                  </a:lnTo>
                  <a:lnTo>
                    <a:pt x="52845" y="2627209"/>
                  </a:lnTo>
                  <a:lnTo>
                    <a:pt x="64093" y="2590289"/>
                  </a:lnTo>
                  <a:lnTo>
                    <a:pt x="76373" y="2553287"/>
                  </a:lnTo>
                  <a:lnTo>
                    <a:pt x="89669" y="2516221"/>
                  </a:lnTo>
                  <a:lnTo>
                    <a:pt x="103969" y="2479108"/>
                  </a:lnTo>
                  <a:lnTo>
                    <a:pt x="119259" y="2441965"/>
                  </a:lnTo>
                  <a:lnTo>
                    <a:pt x="135526" y="2404810"/>
                  </a:lnTo>
                  <a:lnTo>
                    <a:pt x="152757" y="2367662"/>
                  </a:lnTo>
                  <a:lnTo>
                    <a:pt x="170937" y="2330537"/>
                  </a:lnTo>
                  <a:lnTo>
                    <a:pt x="190054" y="2293453"/>
                  </a:lnTo>
                  <a:lnTo>
                    <a:pt x="210095" y="2256428"/>
                  </a:lnTo>
                  <a:lnTo>
                    <a:pt x="231045" y="2219480"/>
                  </a:lnTo>
                  <a:lnTo>
                    <a:pt x="252891" y="2182626"/>
                  </a:lnTo>
                  <a:lnTo>
                    <a:pt x="275620" y="2145884"/>
                  </a:lnTo>
                  <a:lnTo>
                    <a:pt x="299218" y="2109272"/>
                  </a:lnTo>
                  <a:lnTo>
                    <a:pt x="323673" y="2072806"/>
                  </a:lnTo>
                  <a:lnTo>
                    <a:pt x="348970" y="2036506"/>
                  </a:lnTo>
                  <a:lnTo>
                    <a:pt x="375096" y="2000388"/>
                  </a:lnTo>
                  <a:lnTo>
                    <a:pt x="402037" y="1964471"/>
                  </a:lnTo>
                  <a:lnTo>
                    <a:pt x="429781" y="1928771"/>
                  </a:lnTo>
                  <a:lnTo>
                    <a:pt x="458314" y="1893307"/>
                  </a:lnTo>
                  <a:lnTo>
                    <a:pt x="487622" y="1858096"/>
                  </a:lnTo>
                  <a:lnTo>
                    <a:pt x="517692" y="1823156"/>
                  </a:lnTo>
                  <a:lnTo>
                    <a:pt x="548510" y="1788505"/>
                  </a:lnTo>
                  <a:lnTo>
                    <a:pt x="580063" y="1754159"/>
                  </a:lnTo>
                  <a:lnTo>
                    <a:pt x="612338" y="1720138"/>
                  </a:lnTo>
                  <a:lnTo>
                    <a:pt x="645321" y="1686458"/>
                  </a:lnTo>
                  <a:lnTo>
                    <a:pt x="678999" y="1653137"/>
                  </a:lnTo>
                  <a:lnTo>
                    <a:pt x="713358" y="1620193"/>
                  </a:lnTo>
                  <a:lnTo>
                    <a:pt x="748385" y="1587644"/>
                  </a:lnTo>
                  <a:lnTo>
                    <a:pt x="784067" y="1555507"/>
                  </a:lnTo>
                  <a:lnTo>
                    <a:pt x="820389" y="1523799"/>
                  </a:lnTo>
                  <a:lnTo>
                    <a:pt x="857339" y="1492539"/>
                  </a:lnTo>
                  <a:lnTo>
                    <a:pt x="894903" y="1461744"/>
                  </a:lnTo>
                  <a:lnTo>
                    <a:pt x="933068" y="1431432"/>
                  </a:lnTo>
                  <a:lnTo>
                    <a:pt x="971820" y="1401621"/>
                  </a:lnTo>
                  <a:lnTo>
                    <a:pt x="1011146" y="1372328"/>
                  </a:lnTo>
                  <a:lnTo>
                    <a:pt x="1051032" y="1343570"/>
                  </a:lnTo>
                  <a:lnTo>
                    <a:pt x="1091465" y="1315366"/>
                  </a:lnTo>
                  <a:lnTo>
                    <a:pt x="1132432" y="1287733"/>
                  </a:lnTo>
                  <a:lnTo>
                    <a:pt x="1173919" y="1260688"/>
                  </a:lnTo>
                  <a:lnTo>
                    <a:pt x="1215912" y="1234250"/>
                  </a:lnTo>
                  <a:lnTo>
                    <a:pt x="1258399" y="1208437"/>
                  </a:lnTo>
                  <a:lnTo>
                    <a:pt x="1301365" y="1183265"/>
                  </a:lnTo>
                  <a:lnTo>
                    <a:pt x="1344798" y="1158752"/>
                  </a:lnTo>
                  <a:lnTo>
                    <a:pt x="1388683" y="1134917"/>
                  </a:lnTo>
                  <a:lnTo>
                    <a:pt x="1433009" y="1111776"/>
                  </a:lnTo>
                  <a:lnTo>
                    <a:pt x="1477760" y="1089347"/>
                  </a:lnTo>
                  <a:lnTo>
                    <a:pt x="1522923" y="1067649"/>
                  </a:lnTo>
                  <a:lnTo>
                    <a:pt x="1568486" y="1046699"/>
                  </a:lnTo>
                  <a:lnTo>
                    <a:pt x="1614435" y="1026513"/>
                  </a:lnTo>
                  <a:lnTo>
                    <a:pt x="1660756" y="1007111"/>
                  </a:lnTo>
                  <a:lnTo>
                    <a:pt x="1707435" y="988510"/>
                  </a:lnTo>
                  <a:lnTo>
                    <a:pt x="1754460" y="970727"/>
                  </a:lnTo>
                  <a:lnTo>
                    <a:pt x="1801818" y="953780"/>
                  </a:lnTo>
                  <a:lnTo>
                    <a:pt x="1849493" y="937686"/>
                  </a:lnTo>
                  <a:lnTo>
                    <a:pt x="1897474" y="922464"/>
                  </a:lnTo>
                  <a:lnTo>
                    <a:pt x="1945746" y="908131"/>
                  </a:lnTo>
                  <a:lnTo>
                    <a:pt x="1994297" y="894705"/>
                  </a:lnTo>
                  <a:lnTo>
                    <a:pt x="2043113" y="882203"/>
                  </a:lnTo>
                  <a:lnTo>
                    <a:pt x="2092179" y="870643"/>
                  </a:lnTo>
                  <a:lnTo>
                    <a:pt x="2141484" y="860043"/>
                  </a:lnTo>
                  <a:lnTo>
                    <a:pt x="2191014" y="850420"/>
                  </a:lnTo>
                  <a:lnTo>
                    <a:pt x="2240754" y="841792"/>
                  </a:lnTo>
                  <a:lnTo>
                    <a:pt x="2290692" y="834176"/>
                  </a:lnTo>
                  <a:lnTo>
                    <a:pt x="2340814" y="827591"/>
                  </a:lnTo>
                  <a:lnTo>
                    <a:pt x="2391107" y="822054"/>
                  </a:lnTo>
                  <a:lnTo>
                    <a:pt x="2441557" y="817583"/>
                  </a:lnTo>
                  <a:lnTo>
                    <a:pt x="2492152" y="814195"/>
                  </a:lnTo>
                  <a:lnTo>
                    <a:pt x="2542876" y="811907"/>
                  </a:lnTo>
                  <a:lnTo>
                    <a:pt x="2593718" y="810739"/>
                  </a:lnTo>
                  <a:lnTo>
                    <a:pt x="2644663" y="810706"/>
                  </a:lnTo>
                  <a:lnTo>
                    <a:pt x="2699311" y="811949"/>
                  </a:lnTo>
                  <a:lnTo>
                    <a:pt x="2753333" y="814482"/>
                  </a:lnTo>
                  <a:lnTo>
                    <a:pt x="2806722" y="818265"/>
                  </a:lnTo>
                  <a:lnTo>
                    <a:pt x="2859471" y="823255"/>
                  </a:lnTo>
                  <a:lnTo>
                    <a:pt x="2911572" y="829412"/>
                  </a:lnTo>
                  <a:lnTo>
                    <a:pt x="2963018" y="836693"/>
                  </a:lnTo>
                  <a:lnTo>
                    <a:pt x="3013803" y="845056"/>
                  </a:lnTo>
                  <a:lnTo>
                    <a:pt x="3063919" y="854460"/>
                  </a:lnTo>
                  <a:lnTo>
                    <a:pt x="3113359" y="864863"/>
                  </a:lnTo>
                  <a:lnTo>
                    <a:pt x="3162116" y="876223"/>
                  </a:lnTo>
                  <a:lnTo>
                    <a:pt x="3210183" y="888499"/>
                  </a:lnTo>
                  <a:lnTo>
                    <a:pt x="3257552" y="901649"/>
                  </a:lnTo>
                  <a:lnTo>
                    <a:pt x="3352319" y="930105"/>
                  </a:lnTo>
                  <a:lnTo>
                    <a:pt x="3400570" y="943698"/>
                  </a:lnTo>
                  <a:lnTo>
                    <a:pt x="3448956" y="956410"/>
                  </a:lnTo>
                  <a:lnTo>
                    <a:pt x="3497467" y="968243"/>
                  </a:lnTo>
                  <a:lnTo>
                    <a:pt x="3546091" y="979198"/>
                  </a:lnTo>
                  <a:lnTo>
                    <a:pt x="3594818" y="989277"/>
                  </a:lnTo>
                  <a:lnTo>
                    <a:pt x="3643637" y="998481"/>
                  </a:lnTo>
                  <a:lnTo>
                    <a:pt x="3692535" y="1006813"/>
                  </a:lnTo>
                  <a:lnTo>
                    <a:pt x="3741502" y="1014273"/>
                  </a:lnTo>
                  <a:lnTo>
                    <a:pt x="3790526" y="1020863"/>
                  </a:lnTo>
                  <a:lnTo>
                    <a:pt x="3839597" y="1026584"/>
                  </a:lnTo>
                  <a:lnTo>
                    <a:pt x="3888703" y="1031439"/>
                  </a:lnTo>
                  <a:lnTo>
                    <a:pt x="3937833" y="1035429"/>
                  </a:lnTo>
                  <a:lnTo>
                    <a:pt x="3986976" y="1038555"/>
                  </a:lnTo>
                  <a:lnTo>
                    <a:pt x="4036120" y="1040819"/>
                  </a:lnTo>
                  <a:lnTo>
                    <a:pt x="4085255" y="1042222"/>
                  </a:lnTo>
                  <a:lnTo>
                    <a:pt x="4134369" y="1042766"/>
                  </a:lnTo>
                  <a:lnTo>
                    <a:pt x="4183451" y="1042453"/>
                  </a:lnTo>
                  <a:lnTo>
                    <a:pt x="4232489" y="1041283"/>
                  </a:lnTo>
                  <a:lnTo>
                    <a:pt x="4281474" y="1039259"/>
                  </a:lnTo>
                  <a:lnTo>
                    <a:pt x="4330392" y="1036383"/>
                  </a:lnTo>
                  <a:lnTo>
                    <a:pt x="4379234" y="1032654"/>
                  </a:lnTo>
                  <a:lnTo>
                    <a:pt x="4427988" y="1028076"/>
                  </a:lnTo>
                  <a:lnTo>
                    <a:pt x="4476643" y="1022650"/>
                  </a:lnTo>
                  <a:lnTo>
                    <a:pt x="4525187" y="1016377"/>
                  </a:lnTo>
                  <a:lnTo>
                    <a:pt x="4573610" y="1009259"/>
                  </a:lnTo>
                  <a:lnTo>
                    <a:pt x="4621900" y="1001298"/>
                  </a:lnTo>
                  <a:lnTo>
                    <a:pt x="4670046" y="992494"/>
                  </a:lnTo>
                  <a:lnTo>
                    <a:pt x="4718036" y="982850"/>
                  </a:lnTo>
                  <a:lnTo>
                    <a:pt x="4765860" y="972366"/>
                  </a:lnTo>
                  <a:lnTo>
                    <a:pt x="4813507" y="961046"/>
                  </a:lnTo>
                  <a:lnTo>
                    <a:pt x="4860965" y="948889"/>
                  </a:lnTo>
                  <a:lnTo>
                    <a:pt x="4908223" y="935898"/>
                  </a:lnTo>
                  <a:lnTo>
                    <a:pt x="4955269" y="922075"/>
                  </a:lnTo>
                  <a:lnTo>
                    <a:pt x="5002094" y="907420"/>
                  </a:lnTo>
                  <a:lnTo>
                    <a:pt x="5048684" y="891935"/>
                  </a:lnTo>
                  <a:lnTo>
                    <a:pt x="5095030" y="875622"/>
                  </a:lnTo>
                  <a:lnTo>
                    <a:pt x="5141120" y="858483"/>
                  </a:lnTo>
                  <a:lnTo>
                    <a:pt x="5186943" y="840518"/>
                  </a:lnTo>
                  <a:lnTo>
                    <a:pt x="5232487" y="821730"/>
                  </a:lnTo>
                  <a:lnTo>
                    <a:pt x="5277742" y="802120"/>
                  </a:lnTo>
                  <a:lnTo>
                    <a:pt x="5322696" y="781690"/>
                  </a:lnTo>
                  <a:lnTo>
                    <a:pt x="5367338" y="760441"/>
                  </a:lnTo>
                  <a:lnTo>
                    <a:pt x="5411657" y="738374"/>
                  </a:lnTo>
                  <a:lnTo>
                    <a:pt x="5455641" y="715492"/>
                  </a:lnTo>
                  <a:lnTo>
                    <a:pt x="5499280" y="691795"/>
                  </a:lnTo>
                  <a:lnTo>
                    <a:pt x="5542562" y="667286"/>
                  </a:lnTo>
                  <a:lnTo>
                    <a:pt x="5585476" y="641965"/>
                  </a:lnTo>
                  <a:lnTo>
                    <a:pt x="5628011" y="615835"/>
                  </a:lnTo>
                  <a:lnTo>
                    <a:pt x="5670155" y="588897"/>
                  </a:lnTo>
                  <a:lnTo>
                    <a:pt x="5711898" y="561152"/>
                  </a:lnTo>
                  <a:lnTo>
                    <a:pt x="5753228" y="532603"/>
                  </a:lnTo>
                  <a:lnTo>
                    <a:pt x="5804713" y="496901"/>
                  </a:lnTo>
                  <a:lnTo>
                    <a:pt x="5856119" y="462345"/>
                  </a:lnTo>
                  <a:lnTo>
                    <a:pt x="5907428" y="428945"/>
                  </a:lnTo>
                  <a:lnTo>
                    <a:pt x="5958621" y="396711"/>
                  </a:lnTo>
                  <a:lnTo>
                    <a:pt x="6009681" y="365654"/>
                  </a:lnTo>
                  <a:lnTo>
                    <a:pt x="6060590" y="335784"/>
                  </a:lnTo>
                  <a:lnTo>
                    <a:pt x="6111330" y="307111"/>
                  </a:lnTo>
                  <a:lnTo>
                    <a:pt x="6161883" y="279646"/>
                  </a:lnTo>
                  <a:lnTo>
                    <a:pt x="6212232" y="253399"/>
                  </a:lnTo>
                  <a:lnTo>
                    <a:pt x="6262358" y="228381"/>
                  </a:lnTo>
                  <a:lnTo>
                    <a:pt x="6312243" y="204602"/>
                  </a:lnTo>
                  <a:lnTo>
                    <a:pt x="6361870" y="182072"/>
                  </a:lnTo>
                  <a:lnTo>
                    <a:pt x="6411221" y="160802"/>
                  </a:lnTo>
                  <a:lnTo>
                    <a:pt x="6460278" y="140803"/>
                  </a:lnTo>
                  <a:lnTo>
                    <a:pt x="6509022" y="122083"/>
                  </a:lnTo>
                  <a:lnTo>
                    <a:pt x="6557437" y="104655"/>
                  </a:lnTo>
                  <a:lnTo>
                    <a:pt x="6605504" y="88529"/>
                  </a:lnTo>
                  <a:lnTo>
                    <a:pt x="6653206" y="73714"/>
                  </a:lnTo>
                  <a:lnTo>
                    <a:pt x="6700523" y="60221"/>
                  </a:lnTo>
                  <a:lnTo>
                    <a:pt x="6747440" y="48061"/>
                  </a:lnTo>
                  <a:lnTo>
                    <a:pt x="6793937" y="37244"/>
                  </a:lnTo>
                  <a:lnTo>
                    <a:pt x="6839997" y="27780"/>
                  </a:lnTo>
                  <a:lnTo>
                    <a:pt x="6885601" y="19680"/>
                  </a:lnTo>
                  <a:lnTo>
                    <a:pt x="6930733" y="12954"/>
                  </a:lnTo>
                  <a:lnTo>
                    <a:pt x="6975374" y="7612"/>
                  </a:lnTo>
                  <a:lnTo>
                    <a:pt x="7019506" y="3666"/>
                  </a:lnTo>
                  <a:lnTo>
                    <a:pt x="7063112" y="1125"/>
                  </a:lnTo>
                  <a:lnTo>
                    <a:pt x="7106172" y="0"/>
                  </a:lnTo>
                  <a:lnTo>
                    <a:pt x="7148671" y="300"/>
                  </a:lnTo>
                  <a:lnTo>
                    <a:pt x="7190589" y="2038"/>
                  </a:lnTo>
                  <a:lnTo>
                    <a:pt x="7231909" y="5222"/>
                  </a:lnTo>
                  <a:lnTo>
                    <a:pt x="7272613" y="9863"/>
                  </a:lnTo>
                  <a:lnTo>
                    <a:pt x="7312683" y="15973"/>
                  </a:lnTo>
                  <a:lnTo>
                    <a:pt x="7352102" y="23560"/>
                  </a:lnTo>
                  <a:lnTo>
                    <a:pt x="7390850" y="32636"/>
                  </a:lnTo>
                  <a:lnTo>
                    <a:pt x="7428911" y="43211"/>
                  </a:lnTo>
                  <a:lnTo>
                    <a:pt x="7466266" y="55295"/>
                  </a:lnTo>
                  <a:lnTo>
                    <a:pt x="7502898" y="68898"/>
                  </a:lnTo>
                  <a:lnTo>
                    <a:pt x="7538789" y="84032"/>
                  </a:lnTo>
                  <a:lnTo>
                    <a:pt x="7597902" y="113172"/>
                  </a:lnTo>
                  <a:lnTo>
                    <a:pt x="7654973" y="146653"/>
                  </a:lnTo>
                  <a:lnTo>
                    <a:pt x="7709992" y="184334"/>
                  </a:lnTo>
                  <a:lnTo>
                    <a:pt x="7762943" y="226075"/>
                  </a:lnTo>
                  <a:lnTo>
                    <a:pt x="7813814" y="271734"/>
                  </a:lnTo>
                  <a:lnTo>
                    <a:pt x="7862591" y="321170"/>
                  </a:lnTo>
                  <a:lnTo>
                    <a:pt x="7909263" y="374243"/>
                  </a:lnTo>
                  <a:lnTo>
                    <a:pt x="7953814" y="430811"/>
                  </a:lnTo>
                  <a:lnTo>
                    <a:pt x="7996233" y="490734"/>
                  </a:lnTo>
                  <a:lnTo>
                    <a:pt x="8036507" y="553871"/>
                  </a:lnTo>
                  <a:lnTo>
                    <a:pt x="8074621" y="620081"/>
                  </a:lnTo>
                  <a:lnTo>
                    <a:pt x="8092864" y="654294"/>
                  </a:lnTo>
                  <a:lnTo>
                    <a:pt x="8110563" y="689223"/>
                  </a:lnTo>
                  <a:lnTo>
                    <a:pt x="8127715" y="724850"/>
                  </a:lnTo>
                  <a:lnTo>
                    <a:pt x="8144320" y="761156"/>
                  </a:lnTo>
                  <a:lnTo>
                    <a:pt x="8160375" y="798125"/>
                  </a:lnTo>
                  <a:lnTo>
                    <a:pt x="8175878" y="835740"/>
                  </a:lnTo>
                  <a:lnTo>
                    <a:pt x="8190829" y="873981"/>
                  </a:lnTo>
                  <a:lnTo>
                    <a:pt x="8205225" y="912832"/>
                  </a:lnTo>
                  <a:lnTo>
                    <a:pt x="8219065" y="952275"/>
                  </a:lnTo>
                  <a:lnTo>
                    <a:pt x="8232347" y="992293"/>
                  </a:lnTo>
                  <a:lnTo>
                    <a:pt x="8245070" y="1032868"/>
                  </a:lnTo>
                  <a:lnTo>
                    <a:pt x="8257231" y="1073982"/>
                  </a:lnTo>
                  <a:lnTo>
                    <a:pt x="8268830" y="1115617"/>
                  </a:lnTo>
                  <a:lnTo>
                    <a:pt x="8279864" y="1157757"/>
                  </a:lnTo>
                  <a:lnTo>
                    <a:pt x="8290332" y="1200383"/>
                  </a:lnTo>
                  <a:lnTo>
                    <a:pt x="8300233" y="1243478"/>
                  </a:lnTo>
                  <a:lnTo>
                    <a:pt x="8309564" y="1287024"/>
                  </a:lnTo>
                  <a:lnTo>
                    <a:pt x="8318325" y="1331004"/>
                  </a:lnTo>
                  <a:lnTo>
                    <a:pt x="8326512" y="1375399"/>
                  </a:lnTo>
                  <a:lnTo>
                    <a:pt x="8334126" y="1420193"/>
                  </a:lnTo>
                  <a:lnTo>
                    <a:pt x="8341163" y="1465368"/>
                  </a:lnTo>
                  <a:lnTo>
                    <a:pt x="8347623" y="1510906"/>
                  </a:lnTo>
                  <a:lnTo>
                    <a:pt x="8353504" y="1556789"/>
                  </a:lnTo>
                  <a:lnTo>
                    <a:pt x="8358804" y="1603000"/>
                  </a:lnTo>
                  <a:lnTo>
                    <a:pt x="8363521" y="1649522"/>
                  </a:lnTo>
                  <a:lnTo>
                    <a:pt x="8367655" y="1696336"/>
                  </a:lnTo>
                  <a:lnTo>
                    <a:pt x="8371202" y="1743425"/>
                  </a:lnTo>
                  <a:lnTo>
                    <a:pt x="8374162" y="1790772"/>
                  </a:lnTo>
                  <a:lnTo>
                    <a:pt x="8376534" y="1838359"/>
                  </a:lnTo>
                  <a:lnTo>
                    <a:pt x="8378314" y="1886168"/>
                  </a:lnTo>
                  <a:lnTo>
                    <a:pt x="8379502" y="1934181"/>
                  </a:lnTo>
                  <a:lnTo>
                    <a:pt x="8380096" y="1982382"/>
                  </a:lnTo>
                  <a:lnTo>
                    <a:pt x="8380095" y="2030751"/>
                  </a:lnTo>
                  <a:lnTo>
                    <a:pt x="8379496" y="2079273"/>
                  </a:lnTo>
                  <a:lnTo>
                    <a:pt x="8378298" y="2127929"/>
                  </a:lnTo>
                  <a:lnTo>
                    <a:pt x="8376500" y="2176701"/>
                  </a:lnTo>
                  <a:lnTo>
                    <a:pt x="8374099" y="2225573"/>
                  </a:lnTo>
                  <a:lnTo>
                    <a:pt x="8371095" y="2274525"/>
                  </a:lnTo>
                  <a:lnTo>
                    <a:pt x="8367485" y="2323541"/>
                  </a:lnTo>
                  <a:lnTo>
                    <a:pt x="8363268" y="2372604"/>
                  </a:lnTo>
                  <a:lnTo>
                    <a:pt x="8358442" y="2421695"/>
                  </a:lnTo>
                  <a:lnTo>
                    <a:pt x="8353006" y="2470797"/>
                  </a:lnTo>
                  <a:lnTo>
                    <a:pt x="8346958" y="2519892"/>
                  </a:lnTo>
                  <a:lnTo>
                    <a:pt x="8340296" y="2568962"/>
                  </a:lnTo>
                  <a:lnTo>
                    <a:pt x="8333019" y="2617991"/>
                  </a:lnTo>
                  <a:lnTo>
                    <a:pt x="8325124" y="2666960"/>
                  </a:lnTo>
                  <a:lnTo>
                    <a:pt x="8316611" y="2715852"/>
                  </a:lnTo>
                  <a:lnTo>
                    <a:pt x="8307478" y="2764649"/>
                  </a:lnTo>
                  <a:lnTo>
                    <a:pt x="8297723" y="2813334"/>
                  </a:lnTo>
                  <a:lnTo>
                    <a:pt x="8287344" y="2861889"/>
                  </a:lnTo>
                  <a:lnTo>
                    <a:pt x="8276340" y="2910296"/>
                  </a:lnTo>
                  <a:lnTo>
                    <a:pt x="8264710" y="2958538"/>
                  </a:lnTo>
                  <a:lnTo>
                    <a:pt x="8252450" y="3006597"/>
                  </a:lnTo>
                  <a:lnTo>
                    <a:pt x="8239561" y="3054455"/>
                  </a:lnTo>
                  <a:lnTo>
                    <a:pt x="8226040" y="3102095"/>
                  </a:lnTo>
                  <a:lnTo>
                    <a:pt x="8211885" y="3149500"/>
                  </a:lnTo>
                  <a:lnTo>
                    <a:pt x="8197095" y="3196651"/>
                  </a:lnTo>
                  <a:lnTo>
                    <a:pt x="8181669" y="3243532"/>
                  </a:lnTo>
                  <a:lnTo>
                    <a:pt x="8165604" y="3290124"/>
                  </a:lnTo>
                  <a:lnTo>
                    <a:pt x="8148900" y="3336409"/>
                  </a:lnTo>
                  <a:lnTo>
                    <a:pt x="8131553" y="3382371"/>
                  </a:lnTo>
                  <a:lnTo>
                    <a:pt x="8113563" y="3427992"/>
                  </a:lnTo>
                  <a:lnTo>
                    <a:pt x="8094929" y="3473253"/>
                  </a:lnTo>
                  <a:lnTo>
                    <a:pt x="8075647" y="3518138"/>
                  </a:lnTo>
                  <a:lnTo>
                    <a:pt x="8055718" y="3562629"/>
                  </a:lnTo>
                  <a:lnTo>
                    <a:pt x="8035139" y="3606708"/>
                  </a:lnTo>
                  <a:lnTo>
                    <a:pt x="8013908" y="3650357"/>
                  </a:lnTo>
                  <a:lnTo>
                    <a:pt x="7992024" y="3693560"/>
                  </a:lnTo>
                  <a:lnTo>
                    <a:pt x="7969485" y="3736297"/>
                  </a:lnTo>
                  <a:lnTo>
                    <a:pt x="7946290" y="3778553"/>
                  </a:lnTo>
                  <a:lnTo>
                    <a:pt x="7922437" y="3820308"/>
                  </a:lnTo>
                  <a:lnTo>
                    <a:pt x="7897924" y="3861546"/>
                  </a:lnTo>
                  <a:lnTo>
                    <a:pt x="7872749" y="3902249"/>
                  </a:lnTo>
                  <a:lnTo>
                    <a:pt x="7846912" y="3942399"/>
                  </a:lnTo>
                  <a:lnTo>
                    <a:pt x="7820410" y="3981979"/>
                  </a:lnTo>
                  <a:lnTo>
                    <a:pt x="7793241" y="4020970"/>
                  </a:lnTo>
                  <a:lnTo>
                    <a:pt x="7765405" y="4059357"/>
                  </a:lnTo>
                  <a:lnTo>
                    <a:pt x="7736899" y="4097120"/>
                  </a:lnTo>
                  <a:lnTo>
                    <a:pt x="7707722" y="4134242"/>
                  </a:lnTo>
                  <a:lnTo>
                    <a:pt x="7677872" y="4170705"/>
                  </a:lnTo>
                  <a:lnTo>
                    <a:pt x="7647348" y="4206493"/>
                  </a:lnTo>
                  <a:lnTo>
                    <a:pt x="7616147" y="4241587"/>
                  </a:lnTo>
                  <a:lnTo>
                    <a:pt x="7584290" y="4275950"/>
                  </a:lnTo>
                  <a:lnTo>
                    <a:pt x="7551936" y="4309412"/>
                  </a:lnTo>
                  <a:lnTo>
                    <a:pt x="7519094" y="4341983"/>
                  </a:lnTo>
                  <a:lnTo>
                    <a:pt x="7485770" y="4373672"/>
                  </a:lnTo>
                  <a:lnTo>
                    <a:pt x="7451971" y="4404488"/>
                  </a:lnTo>
                  <a:lnTo>
                    <a:pt x="7417705" y="4434440"/>
                  </a:lnTo>
                  <a:lnTo>
                    <a:pt x="7382978" y="4463539"/>
                  </a:lnTo>
                  <a:lnTo>
                    <a:pt x="7347798" y="4491792"/>
                  </a:lnTo>
                  <a:lnTo>
                    <a:pt x="7312173" y="4519209"/>
                  </a:lnTo>
                  <a:lnTo>
                    <a:pt x="7276108" y="4545800"/>
                  </a:lnTo>
                  <a:lnTo>
                    <a:pt x="7239612" y="4571574"/>
                  </a:lnTo>
                  <a:lnTo>
                    <a:pt x="7202691" y="4596540"/>
                  </a:lnTo>
                  <a:lnTo>
                    <a:pt x="7165353" y="4620707"/>
                  </a:lnTo>
                  <a:lnTo>
                    <a:pt x="7127605" y="4644084"/>
                  </a:lnTo>
                  <a:lnTo>
                    <a:pt x="7089454" y="4666681"/>
                  </a:lnTo>
                  <a:lnTo>
                    <a:pt x="7050907" y="4688507"/>
                  </a:lnTo>
                  <a:lnTo>
                    <a:pt x="7011972" y="4709572"/>
                  </a:lnTo>
                  <a:lnTo>
                    <a:pt x="6972655" y="4729884"/>
                  </a:lnTo>
                  <a:lnTo>
                    <a:pt x="6932964" y="4749452"/>
                  </a:lnTo>
                  <a:lnTo>
                    <a:pt x="6892905" y="4768287"/>
                  </a:lnTo>
                  <a:lnTo>
                    <a:pt x="6852487" y="4786397"/>
                  </a:lnTo>
                  <a:lnTo>
                    <a:pt x="6811716" y="4803791"/>
                  </a:lnTo>
                  <a:lnTo>
                    <a:pt x="6770599" y="4820479"/>
                  </a:lnTo>
                  <a:lnTo>
                    <a:pt x="6729143" y="4836470"/>
                  </a:lnTo>
                  <a:lnTo>
                    <a:pt x="6687357" y="4851773"/>
                  </a:lnTo>
                  <a:lnTo>
                    <a:pt x="6645246" y="4866398"/>
                  </a:lnTo>
                  <a:lnTo>
                    <a:pt x="6602818" y="4880354"/>
                  </a:lnTo>
                  <a:lnTo>
                    <a:pt x="6560081" y="4893649"/>
                  </a:lnTo>
                  <a:lnTo>
                    <a:pt x="6517041" y="4906294"/>
                  </a:lnTo>
                  <a:lnTo>
                    <a:pt x="6473705" y="4918298"/>
                  </a:lnTo>
                  <a:lnTo>
                    <a:pt x="6430081" y="4929669"/>
                  </a:lnTo>
                  <a:lnTo>
                    <a:pt x="6386176" y="4940417"/>
                  </a:lnTo>
                  <a:lnTo>
                    <a:pt x="6341997" y="4950551"/>
                  </a:lnTo>
                  <a:lnTo>
                    <a:pt x="6297552" y="4960081"/>
                  </a:lnTo>
                  <a:lnTo>
                    <a:pt x="6252846" y="4969016"/>
                  </a:lnTo>
                  <a:lnTo>
                    <a:pt x="6207888" y="4977364"/>
                  </a:lnTo>
                  <a:lnTo>
                    <a:pt x="6162685" y="4985136"/>
                  </a:lnTo>
                  <a:lnTo>
                    <a:pt x="6117244" y="4992341"/>
                  </a:lnTo>
                  <a:lnTo>
                    <a:pt x="6071572" y="4998987"/>
                  </a:lnTo>
                  <a:lnTo>
                    <a:pt x="6025676" y="5005084"/>
                  </a:lnTo>
                  <a:lnTo>
                    <a:pt x="5979563" y="5010641"/>
                  </a:lnTo>
                  <a:lnTo>
                    <a:pt x="5933241" y="5015668"/>
                  </a:lnTo>
                  <a:lnTo>
                    <a:pt x="5886716" y="5020174"/>
                  </a:lnTo>
                  <a:lnTo>
                    <a:pt x="5839997" y="5024168"/>
                  </a:lnTo>
                  <a:lnTo>
                    <a:pt x="5793089" y="5027659"/>
                  </a:lnTo>
                  <a:lnTo>
                    <a:pt x="5746001" y="5030656"/>
                  </a:lnTo>
                  <a:lnTo>
                    <a:pt x="5698739" y="5033170"/>
                  </a:lnTo>
                  <a:lnTo>
                    <a:pt x="5651311" y="5035208"/>
                  </a:lnTo>
                  <a:lnTo>
                    <a:pt x="5603723" y="5036781"/>
                  </a:lnTo>
                  <a:lnTo>
                    <a:pt x="5555984" y="5037897"/>
                  </a:lnTo>
                  <a:lnTo>
                    <a:pt x="5508099" y="5038566"/>
                  </a:lnTo>
                  <a:lnTo>
                    <a:pt x="5460076" y="5038797"/>
                  </a:lnTo>
                  <a:close/>
                </a:path>
              </a:pathLst>
            </a:custGeom>
            <a:solidFill>
              <a:srgbClr val="D0A3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9714494" y="2010491"/>
              <a:ext cx="7866003" cy="626744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1479153" y="3047448"/>
            <a:ext cx="4218940" cy="27559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2785"/>
              </a:lnSpc>
              <a:spcBef>
                <a:spcPts val="100"/>
              </a:spcBef>
            </a:pPr>
            <a:r>
              <a:rPr sz="11000" spc="95" dirty="0">
                <a:latin typeface="Arial"/>
                <a:cs typeface="Arial"/>
              </a:rPr>
              <a:t>Mobile</a:t>
            </a:r>
            <a:endParaRPr sz="11000">
              <a:latin typeface="Arial"/>
              <a:cs typeface="Arial"/>
            </a:endParaRPr>
          </a:p>
          <a:p>
            <a:pPr marL="483870">
              <a:lnSpc>
                <a:spcPts val="8705"/>
              </a:lnSpc>
            </a:pPr>
            <a:r>
              <a:rPr sz="7600" spc="-300" dirty="0">
                <a:latin typeface="Arial"/>
                <a:cs typeface="Arial"/>
              </a:rPr>
              <a:t>CEF:</a:t>
            </a:r>
            <a:r>
              <a:rPr sz="7600" spc="-300" dirty="0">
                <a:solidFill>
                  <a:srgbClr val="F47C00"/>
                </a:solidFill>
                <a:latin typeface="Arial"/>
                <a:cs typeface="Arial"/>
              </a:rPr>
              <a:t>440</a:t>
            </a:r>
            <a:endParaRPr sz="76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3065566" y="8345098"/>
            <a:ext cx="3519804" cy="14992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5145"/>
              </a:lnSpc>
              <a:spcBef>
                <a:spcPts val="100"/>
              </a:spcBef>
            </a:pPr>
            <a:r>
              <a:rPr sz="4800" spc="50" dirty="0">
                <a:latin typeface="Arial"/>
                <a:cs typeface="Arial"/>
              </a:rPr>
              <a:t>supervisor:</a:t>
            </a:r>
            <a:endParaRPr sz="4800">
              <a:latin typeface="Arial"/>
              <a:cs typeface="Arial"/>
            </a:endParaRPr>
          </a:p>
          <a:p>
            <a:pPr marL="12700">
              <a:lnSpc>
                <a:spcPts val="6465"/>
              </a:lnSpc>
            </a:pPr>
            <a:r>
              <a:rPr sz="5900" spc="-450" dirty="0">
                <a:latin typeface="Arial"/>
                <a:cs typeface="Arial"/>
              </a:rPr>
              <a:t>DR.</a:t>
            </a:r>
            <a:r>
              <a:rPr sz="5900" spc="240" dirty="0">
                <a:latin typeface="Arial"/>
                <a:cs typeface="Arial"/>
              </a:rPr>
              <a:t> </a:t>
            </a:r>
            <a:r>
              <a:rPr sz="5900" spc="-5" dirty="0">
                <a:latin typeface="Arial"/>
                <a:cs typeface="Arial"/>
              </a:rPr>
              <a:t>Valery</a:t>
            </a:r>
            <a:endParaRPr sz="59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420604" y="2134644"/>
            <a:ext cx="5161280" cy="10382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6650" spc="110" dirty="0">
                <a:latin typeface="Arial"/>
                <a:cs typeface="Arial"/>
              </a:rPr>
              <a:t>programming</a:t>
            </a:r>
            <a:endParaRPr sz="665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521043" y="1584310"/>
            <a:ext cx="9766954" cy="86994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892557" y="1643342"/>
            <a:ext cx="1857375" cy="398145"/>
          </a:xfrm>
          <a:custGeom>
            <a:avLst/>
            <a:gdLst/>
            <a:ahLst/>
            <a:cxnLst/>
            <a:rect l="l" t="t" r="r" b="b"/>
            <a:pathLst>
              <a:path w="1857375" h="398144">
                <a:moveTo>
                  <a:pt x="1638098" y="397978"/>
                </a:moveTo>
                <a:lnTo>
                  <a:pt x="219180" y="397978"/>
                </a:lnTo>
                <a:lnTo>
                  <a:pt x="168971" y="392721"/>
                </a:lnTo>
                <a:lnTo>
                  <a:pt x="122855" y="377747"/>
                </a:lnTo>
                <a:lnTo>
                  <a:pt x="82156" y="354251"/>
                </a:lnTo>
                <a:lnTo>
                  <a:pt x="48198" y="323428"/>
                </a:lnTo>
                <a:lnTo>
                  <a:pt x="22303" y="286473"/>
                </a:lnTo>
                <a:lnTo>
                  <a:pt x="5796" y="244582"/>
                </a:lnTo>
                <a:lnTo>
                  <a:pt x="0" y="198948"/>
                </a:lnTo>
                <a:lnTo>
                  <a:pt x="5796" y="153344"/>
                </a:lnTo>
                <a:lnTo>
                  <a:pt x="22303" y="111474"/>
                </a:lnTo>
                <a:lnTo>
                  <a:pt x="48198" y="74534"/>
                </a:lnTo>
                <a:lnTo>
                  <a:pt x="82156" y="43720"/>
                </a:lnTo>
                <a:lnTo>
                  <a:pt x="122855" y="20228"/>
                </a:lnTo>
                <a:lnTo>
                  <a:pt x="168971" y="5256"/>
                </a:lnTo>
                <a:lnTo>
                  <a:pt x="219180" y="0"/>
                </a:lnTo>
                <a:lnTo>
                  <a:pt x="1638098" y="0"/>
                </a:lnTo>
                <a:lnTo>
                  <a:pt x="1688343" y="5256"/>
                </a:lnTo>
                <a:lnTo>
                  <a:pt x="1734484" y="20228"/>
                </a:lnTo>
                <a:lnTo>
                  <a:pt x="1775200" y="43720"/>
                </a:lnTo>
                <a:lnTo>
                  <a:pt x="1809169" y="74534"/>
                </a:lnTo>
                <a:lnTo>
                  <a:pt x="1835069" y="111474"/>
                </a:lnTo>
                <a:lnTo>
                  <a:pt x="1851578" y="153344"/>
                </a:lnTo>
                <a:lnTo>
                  <a:pt x="1857375" y="198948"/>
                </a:lnTo>
                <a:lnTo>
                  <a:pt x="1851578" y="244582"/>
                </a:lnTo>
                <a:lnTo>
                  <a:pt x="1835069" y="286473"/>
                </a:lnTo>
                <a:lnTo>
                  <a:pt x="1809169" y="323428"/>
                </a:lnTo>
                <a:lnTo>
                  <a:pt x="1775200" y="354251"/>
                </a:lnTo>
                <a:lnTo>
                  <a:pt x="1734484" y="377747"/>
                </a:lnTo>
                <a:lnTo>
                  <a:pt x="1688343" y="392721"/>
                </a:lnTo>
                <a:lnTo>
                  <a:pt x="1638098" y="397978"/>
                </a:lnTo>
                <a:close/>
              </a:path>
            </a:pathLst>
          </a:custGeom>
          <a:solidFill>
            <a:srgbClr val="F47C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8773638"/>
            <a:ext cx="1554690" cy="151336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59751" y="5369521"/>
            <a:ext cx="1863089" cy="1863089"/>
          </a:xfrm>
          <a:custGeom>
            <a:avLst/>
            <a:gdLst/>
            <a:ahLst/>
            <a:cxnLst/>
            <a:rect l="l" t="t" r="r" b="b"/>
            <a:pathLst>
              <a:path w="1863089" h="1863090">
                <a:moveTo>
                  <a:pt x="1862556" y="60756"/>
                </a:moveTo>
                <a:lnTo>
                  <a:pt x="1857438" y="35407"/>
                </a:lnTo>
                <a:lnTo>
                  <a:pt x="1843481" y="14706"/>
                </a:lnTo>
                <a:lnTo>
                  <a:pt x="1822792" y="749"/>
                </a:lnTo>
                <a:lnTo>
                  <a:pt x="1819021" y="0"/>
                </a:lnTo>
                <a:lnTo>
                  <a:pt x="1732318" y="0"/>
                </a:lnTo>
                <a:lnTo>
                  <a:pt x="1732318" y="125882"/>
                </a:lnTo>
                <a:lnTo>
                  <a:pt x="1732318" y="342963"/>
                </a:lnTo>
                <a:lnTo>
                  <a:pt x="1580349" y="342963"/>
                </a:lnTo>
                <a:lnTo>
                  <a:pt x="1428394" y="342963"/>
                </a:lnTo>
                <a:lnTo>
                  <a:pt x="1428394" y="125882"/>
                </a:lnTo>
                <a:lnTo>
                  <a:pt x="1732318" y="125882"/>
                </a:lnTo>
                <a:lnTo>
                  <a:pt x="1732318" y="0"/>
                </a:lnTo>
                <a:lnTo>
                  <a:pt x="1341691" y="0"/>
                </a:lnTo>
                <a:lnTo>
                  <a:pt x="1337919" y="749"/>
                </a:lnTo>
                <a:lnTo>
                  <a:pt x="1317231" y="14706"/>
                </a:lnTo>
                <a:lnTo>
                  <a:pt x="1303274" y="35407"/>
                </a:lnTo>
                <a:lnTo>
                  <a:pt x="1298155" y="60756"/>
                </a:lnTo>
                <a:lnTo>
                  <a:pt x="1298155" y="408089"/>
                </a:lnTo>
                <a:lnTo>
                  <a:pt x="1303274" y="433438"/>
                </a:lnTo>
                <a:lnTo>
                  <a:pt x="1317231" y="454139"/>
                </a:lnTo>
                <a:lnTo>
                  <a:pt x="1337919" y="468096"/>
                </a:lnTo>
                <a:lnTo>
                  <a:pt x="1363268" y="473214"/>
                </a:lnTo>
                <a:lnTo>
                  <a:pt x="1515237" y="473214"/>
                </a:lnTo>
                <a:lnTo>
                  <a:pt x="1515237" y="863968"/>
                </a:lnTo>
                <a:lnTo>
                  <a:pt x="1335811" y="863968"/>
                </a:lnTo>
                <a:lnTo>
                  <a:pt x="1330667" y="834517"/>
                </a:lnTo>
                <a:lnTo>
                  <a:pt x="1317523" y="789978"/>
                </a:lnTo>
                <a:lnTo>
                  <a:pt x="1299641" y="747699"/>
                </a:lnTo>
                <a:lnTo>
                  <a:pt x="1277353" y="707974"/>
                </a:lnTo>
                <a:lnTo>
                  <a:pt x="1250950" y="671118"/>
                </a:lnTo>
                <a:lnTo>
                  <a:pt x="1220762" y="637438"/>
                </a:lnTo>
                <a:lnTo>
                  <a:pt x="1187081" y="607250"/>
                </a:lnTo>
                <a:lnTo>
                  <a:pt x="1150226" y="580847"/>
                </a:lnTo>
                <a:lnTo>
                  <a:pt x="1110500" y="558558"/>
                </a:lnTo>
                <a:lnTo>
                  <a:pt x="1068222" y="540677"/>
                </a:lnTo>
                <a:lnTo>
                  <a:pt x="1023683" y="527519"/>
                </a:lnTo>
                <a:lnTo>
                  <a:pt x="994232" y="522389"/>
                </a:lnTo>
                <a:lnTo>
                  <a:pt x="994232" y="234429"/>
                </a:lnTo>
                <a:lnTo>
                  <a:pt x="989114" y="209080"/>
                </a:lnTo>
                <a:lnTo>
                  <a:pt x="975156" y="188379"/>
                </a:lnTo>
                <a:lnTo>
                  <a:pt x="954455" y="174421"/>
                </a:lnTo>
                <a:lnTo>
                  <a:pt x="929106" y="169303"/>
                </a:lnTo>
                <a:lnTo>
                  <a:pt x="863981" y="169303"/>
                </a:lnTo>
                <a:lnTo>
                  <a:pt x="863981" y="299554"/>
                </a:lnTo>
                <a:lnTo>
                  <a:pt x="863981" y="522389"/>
                </a:lnTo>
                <a:lnTo>
                  <a:pt x="790003" y="540677"/>
                </a:lnTo>
                <a:lnTo>
                  <a:pt x="747725" y="558558"/>
                </a:lnTo>
                <a:lnTo>
                  <a:pt x="707999" y="580847"/>
                </a:lnTo>
                <a:lnTo>
                  <a:pt x="671144" y="607250"/>
                </a:lnTo>
                <a:lnTo>
                  <a:pt x="637463" y="637438"/>
                </a:lnTo>
                <a:lnTo>
                  <a:pt x="607263" y="671118"/>
                </a:lnTo>
                <a:lnTo>
                  <a:pt x="580872" y="707974"/>
                </a:lnTo>
                <a:lnTo>
                  <a:pt x="558584" y="747699"/>
                </a:lnTo>
                <a:lnTo>
                  <a:pt x="540702" y="789978"/>
                </a:lnTo>
                <a:lnTo>
                  <a:pt x="527545" y="834517"/>
                </a:lnTo>
                <a:lnTo>
                  <a:pt x="522401" y="863968"/>
                </a:lnTo>
                <a:lnTo>
                  <a:pt x="342988" y="863968"/>
                </a:lnTo>
                <a:lnTo>
                  <a:pt x="342988" y="473214"/>
                </a:lnTo>
                <a:lnTo>
                  <a:pt x="494944" y="473214"/>
                </a:lnTo>
                <a:lnTo>
                  <a:pt x="520293" y="468096"/>
                </a:lnTo>
                <a:lnTo>
                  <a:pt x="540994" y="454139"/>
                </a:lnTo>
                <a:lnTo>
                  <a:pt x="554951" y="433438"/>
                </a:lnTo>
                <a:lnTo>
                  <a:pt x="560070" y="408089"/>
                </a:lnTo>
                <a:lnTo>
                  <a:pt x="560070" y="342963"/>
                </a:lnTo>
                <a:lnTo>
                  <a:pt x="560070" y="299554"/>
                </a:lnTo>
                <a:lnTo>
                  <a:pt x="863981" y="299554"/>
                </a:lnTo>
                <a:lnTo>
                  <a:pt x="863981" y="169303"/>
                </a:lnTo>
                <a:lnTo>
                  <a:pt x="560070" y="169303"/>
                </a:lnTo>
                <a:lnTo>
                  <a:pt x="560070" y="125882"/>
                </a:lnTo>
                <a:lnTo>
                  <a:pt x="560070" y="60756"/>
                </a:lnTo>
                <a:lnTo>
                  <a:pt x="554951" y="35407"/>
                </a:lnTo>
                <a:lnTo>
                  <a:pt x="540994" y="14706"/>
                </a:lnTo>
                <a:lnTo>
                  <a:pt x="520293" y="749"/>
                </a:lnTo>
                <a:lnTo>
                  <a:pt x="516534" y="0"/>
                </a:lnTo>
                <a:lnTo>
                  <a:pt x="429818" y="0"/>
                </a:lnTo>
                <a:lnTo>
                  <a:pt x="429818" y="125882"/>
                </a:lnTo>
                <a:lnTo>
                  <a:pt x="429818" y="234429"/>
                </a:lnTo>
                <a:lnTo>
                  <a:pt x="429818" y="342963"/>
                </a:lnTo>
                <a:lnTo>
                  <a:pt x="277863" y="342963"/>
                </a:lnTo>
                <a:lnTo>
                  <a:pt x="125907" y="342963"/>
                </a:lnTo>
                <a:lnTo>
                  <a:pt x="125907" y="125882"/>
                </a:lnTo>
                <a:lnTo>
                  <a:pt x="429818" y="125882"/>
                </a:lnTo>
                <a:lnTo>
                  <a:pt x="429818" y="0"/>
                </a:lnTo>
                <a:lnTo>
                  <a:pt x="39204" y="0"/>
                </a:lnTo>
                <a:lnTo>
                  <a:pt x="35433" y="749"/>
                </a:lnTo>
                <a:lnTo>
                  <a:pt x="14732" y="14706"/>
                </a:lnTo>
                <a:lnTo>
                  <a:pt x="774" y="35407"/>
                </a:lnTo>
                <a:lnTo>
                  <a:pt x="0" y="39255"/>
                </a:lnTo>
                <a:lnTo>
                  <a:pt x="0" y="429602"/>
                </a:lnTo>
                <a:lnTo>
                  <a:pt x="774" y="433438"/>
                </a:lnTo>
                <a:lnTo>
                  <a:pt x="14732" y="454139"/>
                </a:lnTo>
                <a:lnTo>
                  <a:pt x="35433" y="468096"/>
                </a:lnTo>
                <a:lnTo>
                  <a:pt x="60782" y="473214"/>
                </a:lnTo>
                <a:lnTo>
                  <a:pt x="212737" y="473214"/>
                </a:lnTo>
                <a:lnTo>
                  <a:pt x="212737" y="929081"/>
                </a:lnTo>
                <a:lnTo>
                  <a:pt x="217855" y="954430"/>
                </a:lnTo>
                <a:lnTo>
                  <a:pt x="231813" y="975131"/>
                </a:lnTo>
                <a:lnTo>
                  <a:pt x="252514" y="989088"/>
                </a:lnTo>
                <a:lnTo>
                  <a:pt x="277863" y="994206"/>
                </a:lnTo>
                <a:lnTo>
                  <a:pt x="522224" y="994206"/>
                </a:lnTo>
                <a:lnTo>
                  <a:pt x="524395" y="1008951"/>
                </a:lnTo>
                <a:lnTo>
                  <a:pt x="533806" y="1047089"/>
                </a:lnTo>
                <a:lnTo>
                  <a:pt x="546658" y="1083767"/>
                </a:lnTo>
                <a:lnTo>
                  <a:pt x="581621" y="1119301"/>
                </a:lnTo>
                <a:lnTo>
                  <a:pt x="606044" y="1124470"/>
                </a:lnTo>
                <a:lnTo>
                  <a:pt x="631469" y="1119708"/>
                </a:lnTo>
                <a:lnTo>
                  <a:pt x="653046" y="1105446"/>
                </a:lnTo>
                <a:lnTo>
                  <a:pt x="666991" y="1084745"/>
                </a:lnTo>
                <a:lnTo>
                  <a:pt x="672160" y="1060323"/>
                </a:lnTo>
                <a:lnTo>
                  <a:pt x="667397" y="1034897"/>
                </a:lnTo>
                <a:lnTo>
                  <a:pt x="658622" y="1009904"/>
                </a:lnTo>
                <a:lnTo>
                  <a:pt x="652208" y="983856"/>
                </a:lnTo>
                <a:lnTo>
                  <a:pt x="648246" y="956881"/>
                </a:lnTo>
                <a:lnTo>
                  <a:pt x="646899" y="929081"/>
                </a:lnTo>
                <a:lnTo>
                  <a:pt x="650595" y="883310"/>
                </a:lnTo>
                <a:lnTo>
                  <a:pt x="661289" y="839889"/>
                </a:lnTo>
                <a:lnTo>
                  <a:pt x="678408" y="799401"/>
                </a:lnTo>
                <a:lnTo>
                  <a:pt x="701357" y="762419"/>
                </a:lnTo>
                <a:lnTo>
                  <a:pt x="729564" y="729538"/>
                </a:lnTo>
                <a:lnTo>
                  <a:pt x="762444" y="701332"/>
                </a:lnTo>
                <a:lnTo>
                  <a:pt x="799426" y="678383"/>
                </a:lnTo>
                <a:lnTo>
                  <a:pt x="839914" y="661263"/>
                </a:lnTo>
                <a:lnTo>
                  <a:pt x="883335" y="650570"/>
                </a:lnTo>
                <a:lnTo>
                  <a:pt x="929106" y="646887"/>
                </a:lnTo>
                <a:lnTo>
                  <a:pt x="974890" y="650570"/>
                </a:lnTo>
                <a:lnTo>
                  <a:pt x="1018311" y="661263"/>
                </a:lnTo>
                <a:lnTo>
                  <a:pt x="1058799" y="678383"/>
                </a:lnTo>
                <a:lnTo>
                  <a:pt x="1095781" y="701332"/>
                </a:lnTo>
                <a:lnTo>
                  <a:pt x="1128661" y="729538"/>
                </a:lnTo>
                <a:lnTo>
                  <a:pt x="1156868" y="762419"/>
                </a:lnTo>
                <a:lnTo>
                  <a:pt x="1179817" y="799401"/>
                </a:lnTo>
                <a:lnTo>
                  <a:pt x="1196924" y="839889"/>
                </a:lnTo>
                <a:lnTo>
                  <a:pt x="1207617" y="883310"/>
                </a:lnTo>
                <a:lnTo>
                  <a:pt x="1211313" y="929081"/>
                </a:lnTo>
                <a:lnTo>
                  <a:pt x="1207617" y="974864"/>
                </a:lnTo>
                <a:lnTo>
                  <a:pt x="1196924" y="1018286"/>
                </a:lnTo>
                <a:lnTo>
                  <a:pt x="1179817" y="1058773"/>
                </a:lnTo>
                <a:lnTo>
                  <a:pt x="1156868" y="1095756"/>
                </a:lnTo>
                <a:lnTo>
                  <a:pt x="1128661" y="1128636"/>
                </a:lnTo>
                <a:lnTo>
                  <a:pt x="1095781" y="1156843"/>
                </a:lnTo>
                <a:lnTo>
                  <a:pt x="1058799" y="1179791"/>
                </a:lnTo>
                <a:lnTo>
                  <a:pt x="1018311" y="1196911"/>
                </a:lnTo>
                <a:lnTo>
                  <a:pt x="974890" y="1207604"/>
                </a:lnTo>
                <a:lnTo>
                  <a:pt x="929106" y="1211287"/>
                </a:lnTo>
                <a:lnTo>
                  <a:pt x="915530" y="1210970"/>
                </a:lnTo>
                <a:lnTo>
                  <a:pt x="875982" y="1206309"/>
                </a:lnTo>
                <a:lnTo>
                  <a:pt x="850125" y="1206601"/>
                </a:lnTo>
                <a:lnTo>
                  <a:pt x="827176" y="1216444"/>
                </a:lnTo>
                <a:lnTo>
                  <a:pt x="809586" y="1234173"/>
                </a:lnTo>
                <a:lnTo>
                  <a:pt x="799820" y="1258112"/>
                </a:lnTo>
                <a:lnTo>
                  <a:pt x="800112" y="1283970"/>
                </a:lnTo>
                <a:lnTo>
                  <a:pt x="809955" y="1306918"/>
                </a:lnTo>
                <a:lnTo>
                  <a:pt x="827684" y="1324495"/>
                </a:lnTo>
                <a:lnTo>
                  <a:pt x="851636" y="1334262"/>
                </a:lnTo>
                <a:lnTo>
                  <a:pt x="863981" y="1336027"/>
                </a:lnTo>
                <a:lnTo>
                  <a:pt x="863981" y="1623745"/>
                </a:lnTo>
                <a:lnTo>
                  <a:pt x="869099" y="1649095"/>
                </a:lnTo>
                <a:lnTo>
                  <a:pt x="883056" y="1669796"/>
                </a:lnTo>
                <a:lnTo>
                  <a:pt x="903757" y="1683753"/>
                </a:lnTo>
                <a:lnTo>
                  <a:pt x="929106" y="1688871"/>
                </a:lnTo>
                <a:lnTo>
                  <a:pt x="1298155" y="1688871"/>
                </a:lnTo>
                <a:lnTo>
                  <a:pt x="1298155" y="1797418"/>
                </a:lnTo>
                <a:lnTo>
                  <a:pt x="1303274" y="1822767"/>
                </a:lnTo>
                <a:lnTo>
                  <a:pt x="1317231" y="1843468"/>
                </a:lnTo>
                <a:lnTo>
                  <a:pt x="1337919" y="1857425"/>
                </a:lnTo>
                <a:lnTo>
                  <a:pt x="1363268" y="1862543"/>
                </a:lnTo>
                <a:lnTo>
                  <a:pt x="1797443" y="1862543"/>
                </a:lnTo>
                <a:lnTo>
                  <a:pt x="1822792" y="1857425"/>
                </a:lnTo>
                <a:lnTo>
                  <a:pt x="1843481" y="1843468"/>
                </a:lnTo>
                <a:lnTo>
                  <a:pt x="1857438" y="1822767"/>
                </a:lnTo>
                <a:lnTo>
                  <a:pt x="1862556" y="1797418"/>
                </a:lnTo>
                <a:lnTo>
                  <a:pt x="1862556" y="1732292"/>
                </a:lnTo>
                <a:lnTo>
                  <a:pt x="1862556" y="1515211"/>
                </a:lnTo>
                <a:lnTo>
                  <a:pt x="1862556" y="1450086"/>
                </a:lnTo>
                <a:lnTo>
                  <a:pt x="1857438" y="1424736"/>
                </a:lnTo>
                <a:lnTo>
                  <a:pt x="1843481" y="1404035"/>
                </a:lnTo>
                <a:lnTo>
                  <a:pt x="1822792" y="1390078"/>
                </a:lnTo>
                <a:lnTo>
                  <a:pt x="1797443" y="1384960"/>
                </a:lnTo>
                <a:lnTo>
                  <a:pt x="1732318" y="1384960"/>
                </a:lnTo>
                <a:lnTo>
                  <a:pt x="1732318" y="1515211"/>
                </a:lnTo>
                <a:lnTo>
                  <a:pt x="1732318" y="1732292"/>
                </a:lnTo>
                <a:lnTo>
                  <a:pt x="1428394" y="1732292"/>
                </a:lnTo>
                <a:lnTo>
                  <a:pt x="1428394" y="1623745"/>
                </a:lnTo>
                <a:lnTo>
                  <a:pt x="1428394" y="1515211"/>
                </a:lnTo>
                <a:lnTo>
                  <a:pt x="1732318" y="1515211"/>
                </a:lnTo>
                <a:lnTo>
                  <a:pt x="1732318" y="1384960"/>
                </a:lnTo>
                <a:lnTo>
                  <a:pt x="1363268" y="1384960"/>
                </a:lnTo>
                <a:lnTo>
                  <a:pt x="1337919" y="1390078"/>
                </a:lnTo>
                <a:lnTo>
                  <a:pt x="1317231" y="1404035"/>
                </a:lnTo>
                <a:lnTo>
                  <a:pt x="1303274" y="1424736"/>
                </a:lnTo>
                <a:lnTo>
                  <a:pt x="1298155" y="1450086"/>
                </a:lnTo>
                <a:lnTo>
                  <a:pt x="1298155" y="1558620"/>
                </a:lnTo>
                <a:lnTo>
                  <a:pt x="994232" y="1558620"/>
                </a:lnTo>
                <a:lnTo>
                  <a:pt x="994232" y="1335798"/>
                </a:lnTo>
                <a:lnTo>
                  <a:pt x="1023683" y="1330655"/>
                </a:lnTo>
                <a:lnTo>
                  <a:pt x="1068222" y="1317498"/>
                </a:lnTo>
                <a:lnTo>
                  <a:pt x="1110500" y="1299616"/>
                </a:lnTo>
                <a:lnTo>
                  <a:pt x="1150226" y="1277327"/>
                </a:lnTo>
                <a:lnTo>
                  <a:pt x="1187081" y="1250937"/>
                </a:lnTo>
                <a:lnTo>
                  <a:pt x="1220762" y="1220736"/>
                </a:lnTo>
                <a:lnTo>
                  <a:pt x="1250950" y="1187056"/>
                </a:lnTo>
                <a:lnTo>
                  <a:pt x="1277353" y="1150200"/>
                </a:lnTo>
                <a:lnTo>
                  <a:pt x="1299641" y="1110475"/>
                </a:lnTo>
                <a:lnTo>
                  <a:pt x="1317523" y="1068197"/>
                </a:lnTo>
                <a:lnTo>
                  <a:pt x="1330667" y="1023658"/>
                </a:lnTo>
                <a:lnTo>
                  <a:pt x="1335811" y="994206"/>
                </a:lnTo>
                <a:lnTo>
                  <a:pt x="1580349" y="994206"/>
                </a:lnTo>
                <a:lnTo>
                  <a:pt x="1605699" y="989088"/>
                </a:lnTo>
                <a:lnTo>
                  <a:pt x="1626400" y="975131"/>
                </a:lnTo>
                <a:lnTo>
                  <a:pt x="1640357" y="954430"/>
                </a:lnTo>
                <a:lnTo>
                  <a:pt x="1645475" y="929081"/>
                </a:lnTo>
                <a:lnTo>
                  <a:pt x="1645475" y="473214"/>
                </a:lnTo>
                <a:lnTo>
                  <a:pt x="1797443" y="473214"/>
                </a:lnTo>
                <a:lnTo>
                  <a:pt x="1822792" y="468096"/>
                </a:lnTo>
                <a:lnTo>
                  <a:pt x="1843481" y="454139"/>
                </a:lnTo>
                <a:lnTo>
                  <a:pt x="1857438" y="433438"/>
                </a:lnTo>
                <a:lnTo>
                  <a:pt x="1862556" y="408089"/>
                </a:lnTo>
                <a:lnTo>
                  <a:pt x="1862556" y="342963"/>
                </a:lnTo>
                <a:lnTo>
                  <a:pt x="1862556" y="125882"/>
                </a:lnTo>
                <a:lnTo>
                  <a:pt x="1862556" y="607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1028700" y="2642240"/>
            <a:ext cx="1257935" cy="1776730"/>
            <a:chOff x="1028700" y="2642240"/>
            <a:chExt cx="1257935" cy="1776730"/>
          </a:xfrm>
        </p:grpSpPr>
        <p:sp>
          <p:nvSpPr>
            <p:cNvPr id="7" name="object 7"/>
            <p:cNvSpPr/>
            <p:nvPr/>
          </p:nvSpPr>
          <p:spPr>
            <a:xfrm>
              <a:off x="1417037" y="2744332"/>
              <a:ext cx="481330" cy="480695"/>
            </a:xfrm>
            <a:custGeom>
              <a:avLst/>
              <a:gdLst/>
              <a:ahLst/>
              <a:cxnLst/>
              <a:rect l="l" t="t" r="r" b="b"/>
              <a:pathLst>
                <a:path w="481330" h="480694">
                  <a:moveTo>
                    <a:pt x="240453" y="480561"/>
                  </a:moveTo>
                  <a:lnTo>
                    <a:pt x="192054" y="475671"/>
                  </a:lnTo>
                  <a:lnTo>
                    <a:pt x="146946" y="461649"/>
                  </a:lnTo>
                  <a:lnTo>
                    <a:pt x="106106" y="439470"/>
                  </a:lnTo>
                  <a:lnTo>
                    <a:pt x="70506" y="410106"/>
                  </a:lnTo>
                  <a:lnTo>
                    <a:pt x="41121" y="374531"/>
                  </a:lnTo>
                  <a:lnTo>
                    <a:pt x="18925" y="333720"/>
                  </a:lnTo>
                  <a:lnTo>
                    <a:pt x="4893" y="288645"/>
                  </a:lnTo>
                  <a:lnTo>
                    <a:pt x="0" y="240280"/>
                  </a:lnTo>
                  <a:lnTo>
                    <a:pt x="4894" y="191916"/>
                  </a:lnTo>
                  <a:lnTo>
                    <a:pt x="18927" y="146841"/>
                  </a:lnTo>
                  <a:lnTo>
                    <a:pt x="41124" y="106030"/>
                  </a:lnTo>
                  <a:lnTo>
                    <a:pt x="70511" y="70455"/>
                  </a:lnTo>
                  <a:lnTo>
                    <a:pt x="106112" y="41091"/>
                  </a:lnTo>
                  <a:lnTo>
                    <a:pt x="146952" y="18912"/>
                  </a:lnTo>
                  <a:lnTo>
                    <a:pt x="192058" y="4890"/>
                  </a:lnTo>
                  <a:lnTo>
                    <a:pt x="240453" y="0"/>
                  </a:lnTo>
                  <a:lnTo>
                    <a:pt x="288848" y="4890"/>
                  </a:lnTo>
                  <a:lnTo>
                    <a:pt x="333953" y="18912"/>
                  </a:lnTo>
                  <a:lnTo>
                    <a:pt x="351059" y="28201"/>
                  </a:lnTo>
                  <a:lnTo>
                    <a:pt x="240453" y="28201"/>
                  </a:lnTo>
                  <a:lnTo>
                    <a:pt x="191850" y="33813"/>
                  </a:lnTo>
                  <a:lnTo>
                    <a:pt x="147201" y="49790"/>
                  </a:lnTo>
                  <a:lnTo>
                    <a:pt x="107792" y="74852"/>
                  </a:lnTo>
                  <a:lnTo>
                    <a:pt x="74906" y="107715"/>
                  </a:lnTo>
                  <a:lnTo>
                    <a:pt x="49826" y="147096"/>
                  </a:lnTo>
                  <a:lnTo>
                    <a:pt x="33837" y="191712"/>
                  </a:lnTo>
                  <a:lnTo>
                    <a:pt x="28222" y="240280"/>
                  </a:lnTo>
                  <a:lnTo>
                    <a:pt x="33837" y="288849"/>
                  </a:lnTo>
                  <a:lnTo>
                    <a:pt x="49826" y="333465"/>
                  </a:lnTo>
                  <a:lnTo>
                    <a:pt x="74906" y="372846"/>
                  </a:lnTo>
                  <a:lnTo>
                    <a:pt x="107792" y="405709"/>
                  </a:lnTo>
                  <a:lnTo>
                    <a:pt x="147201" y="430770"/>
                  </a:lnTo>
                  <a:lnTo>
                    <a:pt x="191850" y="446748"/>
                  </a:lnTo>
                  <a:lnTo>
                    <a:pt x="240453" y="452359"/>
                  </a:lnTo>
                  <a:lnTo>
                    <a:pt x="351065" y="452359"/>
                  </a:lnTo>
                  <a:lnTo>
                    <a:pt x="333959" y="461649"/>
                  </a:lnTo>
                  <a:lnTo>
                    <a:pt x="288852" y="475671"/>
                  </a:lnTo>
                  <a:lnTo>
                    <a:pt x="240453" y="480561"/>
                  </a:lnTo>
                  <a:close/>
                </a:path>
                <a:path w="481330" h="480694">
                  <a:moveTo>
                    <a:pt x="351065" y="452359"/>
                  </a:moveTo>
                  <a:lnTo>
                    <a:pt x="240453" y="452359"/>
                  </a:lnTo>
                  <a:lnTo>
                    <a:pt x="289056" y="446748"/>
                  </a:lnTo>
                  <a:lnTo>
                    <a:pt x="333704" y="430770"/>
                  </a:lnTo>
                  <a:lnTo>
                    <a:pt x="373113" y="405709"/>
                  </a:lnTo>
                  <a:lnTo>
                    <a:pt x="406000" y="372846"/>
                  </a:lnTo>
                  <a:lnTo>
                    <a:pt x="431080" y="333465"/>
                  </a:lnTo>
                  <a:lnTo>
                    <a:pt x="447069" y="288849"/>
                  </a:lnTo>
                  <a:lnTo>
                    <a:pt x="452684" y="240280"/>
                  </a:lnTo>
                  <a:lnTo>
                    <a:pt x="447069" y="191712"/>
                  </a:lnTo>
                  <a:lnTo>
                    <a:pt x="431080" y="147096"/>
                  </a:lnTo>
                  <a:lnTo>
                    <a:pt x="406000" y="107715"/>
                  </a:lnTo>
                  <a:lnTo>
                    <a:pt x="373113" y="74852"/>
                  </a:lnTo>
                  <a:lnTo>
                    <a:pt x="333704" y="49790"/>
                  </a:lnTo>
                  <a:lnTo>
                    <a:pt x="289056" y="33813"/>
                  </a:lnTo>
                  <a:lnTo>
                    <a:pt x="240453" y="28201"/>
                  </a:lnTo>
                  <a:lnTo>
                    <a:pt x="351059" y="28201"/>
                  </a:lnTo>
                  <a:lnTo>
                    <a:pt x="410395" y="70455"/>
                  </a:lnTo>
                  <a:lnTo>
                    <a:pt x="439781" y="106030"/>
                  </a:lnTo>
                  <a:lnTo>
                    <a:pt x="461979" y="146841"/>
                  </a:lnTo>
                  <a:lnTo>
                    <a:pt x="476012" y="191916"/>
                  </a:lnTo>
                  <a:lnTo>
                    <a:pt x="480906" y="240280"/>
                  </a:lnTo>
                  <a:lnTo>
                    <a:pt x="476012" y="288645"/>
                  </a:lnTo>
                  <a:lnTo>
                    <a:pt x="461981" y="333720"/>
                  </a:lnTo>
                  <a:lnTo>
                    <a:pt x="439785" y="374531"/>
                  </a:lnTo>
                  <a:lnTo>
                    <a:pt x="410400" y="410106"/>
                  </a:lnTo>
                  <a:lnTo>
                    <a:pt x="374800" y="439470"/>
                  </a:lnTo>
                  <a:lnTo>
                    <a:pt x="351065" y="45235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608948" y="3075705"/>
              <a:ext cx="97084" cy="96873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597561" y="2801441"/>
              <a:ext cx="120043" cy="245921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28700" y="2642247"/>
              <a:ext cx="1257935" cy="1776730"/>
            </a:xfrm>
            <a:custGeom>
              <a:avLst/>
              <a:gdLst/>
              <a:ahLst/>
              <a:cxnLst/>
              <a:rect l="l" t="t" r="r" b="b"/>
              <a:pathLst>
                <a:path w="1257935" h="1776729">
                  <a:moveTo>
                    <a:pt x="560755" y="1405267"/>
                  </a:moveTo>
                  <a:lnTo>
                    <a:pt x="554443" y="1398955"/>
                  </a:lnTo>
                  <a:lnTo>
                    <a:pt x="197205" y="1398955"/>
                  </a:lnTo>
                  <a:lnTo>
                    <a:pt x="190906" y="1405267"/>
                  </a:lnTo>
                  <a:lnTo>
                    <a:pt x="190906" y="1420863"/>
                  </a:lnTo>
                  <a:lnTo>
                    <a:pt x="197205" y="1427162"/>
                  </a:lnTo>
                  <a:lnTo>
                    <a:pt x="554443" y="1427162"/>
                  </a:lnTo>
                  <a:lnTo>
                    <a:pt x="560755" y="1420863"/>
                  </a:lnTo>
                  <a:lnTo>
                    <a:pt x="560755" y="1405267"/>
                  </a:lnTo>
                  <a:close/>
                </a:path>
                <a:path w="1257935" h="1776729">
                  <a:moveTo>
                    <a:pt x="560755" y="1282446"/>
                  </a:moveTo>
                  <a:lnTo>
                    <a:pt x="554443" y="1276134"/>
                  </a:lnTo>
                  <a:lnTo>
                    <a:pt x="197205" y="1276134"/>
                  </a:lnTo>
                  <a:lnTo>
                    <a:pt x="190906" y="1282446"/>
                  </a:lnTo>
                  <a:lnTo>
                    <a:pt x="190906" y="1298041"/>
                  </a:lnTo>
                  <a:lnTo>
                    <a:pt x="197205" y="1304340"/>
                  </a:lnTo>
                  <a:lnTo>
                    <a:pt x="554443" y="1304340"/>
                  </a:lnTo>
                  <a:lnTo>
                    <a:pt x="560755" y="1298041"/>
                  </a:lnTo>
                  <a:lnTo>
                    <a:pt x="560755" y="1282446"/>
                  </a:lnTo>
                  <a:close/>
                </a:path>
                <a:path w="1257935" h="1776729">
                  <a:moveTo>
                    <a:pt x="560755" y="1159764"/>
                  </a:moveTo>
                  <a:lnTo>
                    <a:pt x="554443" y="1153464"/>
                  </a:lnTo>
                  <a:lnTo>
                    <a:pt x="197205" y="1153464"/>
                  </a:lnTo>
                  <a:lnTo>
                    <a:pt x="190906" y="1159764"/>
                  </a:lnTo>
                  <a:lnTo>
                    <a:pt x="190906" y="1175359"/>
                  </a:lnTo>
                  <a:lnTo>
                    <a:pt x="197205" y="1181658"/>
                  </a:lnTo>
                  <a:lnTo>
                    <a:pt x="554443" y="1181658"/>
                  </a:lnTo>
                  <a:lnTo>
                    <a:pt x="560755" y="1175359"/>
                  </a:lnTo>
                  <a:lnTo>
                    <a:pt x="560755" y="1159764"/>
                  </a:lnTo>
                  <a:close/>
                </a:path>
                <a:path w="1257935" h="1776729">
                  <a:moveTo>
                    <a:pt x="735177" y="694867"/>
                  </a:moveTo>
                  <a:lnTo>
                    <a:pt x="728878" y="688555"/>
                  </a:lnTo>
                  <a:lnTo>
                    <a:pt x="134569" y="688555"/>
                  </a:lnTo>
                  <a:lnTo>
                    <a:pt x="128270" y="694867"/>
                  </a:lnTo>
                  <a:lnTo>
                    <a:pt x="128270" y="710438"/>
                  </a:lnTo>
                  <a:lnTo>
                    <a:pt x="134569" y="716749"/>
                  </a:lnTo>
                  <a:lnTo>
                    <a:pt x="728878" y="716749"/>
                  </a:lnTo>
                  <a:lnTo>
                    <a:pt x="735177" y="710438"/>
                  </a:lnTo>
                  <a:lnTo>
                    <a:pt x="735177" y="694867"/>
                  </a:lnTo>
                  <a:close/>
                </a:path>
                <a:path w="1257935" h="1776729">
                  <a:moveTo>
                    <a:pt x="842708" y="1541335"/>
                  </a:moveTo>
                  <a:lnTo>
                    <a:pt x="836383" y="1535036"/>
                  </a:lnTo>
                  <a:lnTo>
                    <a:pt x="134569" y="1535036"/>
                  </a:lnTo>
                  <a:lnTo>
                    <a:pt x="128270" y="1541335"/>
                  </a:lnTo>
                  <a:lnTo>
                    <a:pt x="128270" y="1556931"/>
                  </a:lnTo>
                  <a:lnTo>
                    <a:pt x="134569" y="1563230"/>
                  </a:lnTo>
                  <a:lnTo>
                    <a:pt x="836396" y="1563230"/>
                  </a:lnTo>
                  <a:lnTo>
                    <a:pt x="842708" y="1556931"/>
                  </a:lnTo>
                  <a:lnTo>
                    <a:pt x="842708" y="1541335"/>
                  </a:lnTo>
                  <a:close/>
                </a:path>
                <a:path w="1257935" h="1776729">
                  <a:moveTo>
                    <a:pt x="1102334" y="978001"/>
                  </a:moveTo>
                  <a:lnTo>
                    <a:pt x="1096035" y="971702"/>
                  </a:lnTo>
                  <a:lnTo>
                    <a:pt x="134569" y="971702"/>
                  </a:lnTo>
                  <a:lnTo>
                    <a:pt x="128270" y="978001"/>
                  </a:lnTo>
                  <a:lnTo>
                    <a:pt x="128270" y="993597"/>
                  </a:lnTo>
                  <a:lnTo>
                    <a:pt x="134569" y="999896"/>
                  </a:lnTo>
                  <a:lnTo>
                    <a:pt x="1096035" y="999896"/>
                  </a:lnTo>
                  <a:lnTo>
                    <a:pt x="1102334" y="993597"/>
                  </a:lnTo>
                  <a:lnTo>
                    <a:pt x="1102334" y="978001"/>
                  </a:lnTo>
                  <a:close/>
                </a:path>
                <a:path w="1257935" h="1776729">
                  <a:moveTo>
                    <a:pt x="1102334" y="813600"/>
                  </a:moveTo>
                  <a:lnTo>
                    <a:pt x="1096035" y="807275"/>
                  </a:lnTo>
                  <a:lnTo>
                    <a:pt x="134569" y="807275"/>
                  </a:lnTo>
                  <a:lnTo>
                    <a:pt x="128270" y="813600"/>
                  </a:lnTo>
                  <a:lnTo>
                    <a:pt x="128270" y="829170"/>
                  </a:lnTo>
                  <a:lnTo>
                    <a:pt x="134569" y="835482"/>
                  </a:lnTo>
                  <a:lnTo>
                    <a:pt x="1096035" y="835482"/>
                  </a:lnTo>
                  <a:lnTo>
                    <a:pt x="1102334" y="829170"/>
                  </a:lnTo>
                  <a:lnTo>
                    <a:pt x="1102334" y="813600"/>
                  </a:lnTo>
                  <a:close/>
                </a:path>
                <a:path w="1257935" h="1776729">
                  <a:moveTo>
                    <a:pt x="1257566" y="6311"/>
                  </a:moveTo>
                  <a:lnTo>
                    <a:pt x="1251254" y="0"/>
                  </a:lnTo>
                  <a:lnTo>
                    <a:pt x="1229334" y="0"/>
                  </a:lnTo>
                  <a:lnTo>
                    <a:pt x="1229334" y="28206"/>
                  </a:lnTo>
                  <a:lnTo>
                    <a:pt x="1229334" y="1505699"/>
                  </a:lnTo>
                  <a:lnTo>
                    <a:pt x="965428" y="1505699"/>
                  </a:lnTo>
                  <a:lnTo>
                    <a:pt x="959129" y="1512011"/>
                  </a:lnTo>
                  <a:lnTo>
                    <a:pt x="959129" y="1748523"/>
                  </a:lnTo>
                  <a:lnTo>
                    <a:pt x="28219" y="1748523"/>
                  </a:lnTo>
                  <a:lnTo>
                    <a:pt x="28219" y="28206"/>
                  </a:lnTo>
                  <a:lnTo>
                    <a:pt x="1229334" y="28206"/>
                  </a:lnTo>
                  <a:lnTo>
                    <a:pt x="1229334" y="0"/>
                  </a:lnTo>
                  <a:lnTo>
                    <a:pt x="6299" y="0"/>
                  </a:lnTo>
                  <a:lnTo>
                    <a:pt x="0" y="6311"/>
                  </a:lnTo>
                  <a:lnTo>
                    <a:pt x="0" y="1770418"/>
                  </a:lnTo>
                  <a:lnTo>
                    <a:pt x="6299" y="1776730"/>
                  </a:lnTo>
                  <a:lnTo>
                    <a:pt x="975029" y="1776730"/>
                  </a:lnTo>
                  <a:lnTo>
                    <a:pt x="976795" y="1776349"/>
                  </a:lnTo>
                  <a:lnTo>
                    <a:pt x="979195" y="1775371"/>
                  </a:lnTo>
                  <a:lnTo>
                    <a:pt x="979766" y="1774875"/>
                  </a:lnTo>
                  <a:lnTo>
                    <a:pt x="981176" y="1774012"/>
                  </a:lnTo>
                  <a:lnTo>
                    <a:pt x="982014" y="1773707"/>
                  </a:lnTo>
                  <a:lnTo>
                    <a:pt x="1010043" y="1748523"/>
                  </a:lnTo>
                  <a:lnTo>
                    <a:pt x="1252994" y="1530184"/>
                  </a:lnTo>
                  <a:lnTo>
                    <a:pt x="1253045" y="1530057"/>
                  </a:lnTo>
                  <a:lnTo>
                    <a:pt x="1253490" y="1529651"/>
                  </a:lnTo>
                  <a:lnTo>
                    <a:pt x="1253705" y="1529270"/>
                  </a:lnTo>
                  <a:lnTo>
                    <a:pt x="1254810" y="1527987"/>
                  </a:lnTo>
                  <a:lnTo>
                    <a:pt x="1255483" y="1527009"/>
                  </a:lnTo>
                  <a:lnTo>
                    <a:pt x="1256258" y="1525460"/>
                  </a:lnTo>
                  <a:lnTo>
                    <a:pt x="1257058" y="1523250"/>
                  </a:lnTo>
                  <a:lnTo>
                    <a:pt x="1257312" y="1522006"/>
                  </a:lnTo>
                  <a:lnTo>
                    <a:pt x="1257388" y="1520405"/>
                  </a:lnTo>
                  <a:lnTo>
                    <a:pt x="1257566" y="1520139"/>
                  </a:lnTo>
                  <a:lnTo>
                    <a:pt x="1257566" y="28206"/>
                  </a:lnTo>
                  <a:lnTo>
                    <a:pt x="1257566" y="631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/>
          <p:nvPr/>
        </p:nvSpPr>
        <p:spPr>
          <a:xfrm>
            <a:off x="8470532" y="2638421"/>
            <a:ext cx="2031865" cy="189568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746807" y="5331421"/>
            <a:ext cx="1771650" cy="1765300"/>
          </a:xfrm>
          <a:custGeom>
            <a:avLst/>
            <a:gdLst/>
            <a:ahLst/>
            <a:cxnLst/>
            <a:rect l="l" t="t" r="r" b="b"/>
            <a:pathLst>
              <a:path w="1771650" h="1765300">
                <a:moveTo>
                  <a:pt x="1396606" y="128130"/>
                </a:moveTo>
                <a:lnTo>
                  <a:pt x="1346593" y="100457"/>
                </a:lnTo>
                <a:lnTo>
                  <a:pt x="1218793" y="330504"/>
                </a:lnTo>
                <a:lnTo>
                  <a:pt x="1158849" y="290550"/>
                </a:lnTo>
                <a:lnTo>
                  <a:pt x="1127150" y="338099"/>
                </a:lnTo>
                <a:lnTo>
                  <a:pt x="1238656" y="412432"/>
                </a:lnTo>
                <a:lnTo>
                  <a:pt x="1396606" y="128130"/>
                </a:lnTo>
                <a:close/>
              </a:path>
              <a:path w="1771650" h="1765300">
                <a:moveTo>
                  <a:pt x="1428750" y="1285875"/>
                </a:moveTo>
                <a:lnTo>
                  <a:pt x="1421460" y="1240751"/>
                </a:lnTo>
                <a:lnTo>
                  <a:pt x="1401152" y="1201534"/>
                </a:lnTo>
                <a:lnTo>
                  <a:pt x="1399768" y="1200150"/>
                </a:lnTo>
                <a:lnTo>
                  <a:pt x="1371600" y="1171981"/>
                </a:lnTo>
                <a:lnTo>
                  <a:pt x="1371600" y="1285875"/>
                </a:lnTo>
                <a:lnTo>
                  <a:pt x="1364856" y="1319225"/>
                </a:lnTo>
                <a:lnTo>
                  <a:pt x="1346492" y="1346479"/>
                </a:lnTo>
                <a:lnTo>
                  <a:pt x="1319237" y="1364856"/>
                </a:lnTo>
                <a:lnTo>
                  <a:pt x="1285875" y="1371600"/>
                </a:lnTo>
                <a:lnTo>
                  <a:pt x="1252512" y="1364856"/>
                </a:lnTo>
                <a:lnTo>
                  <a:pt x="1225270" y="1346479"/>
                </a:lnTo>
                <a:lnTo>
                  <a:pt x="1206893" y="1319225"/>
                </a:lnTo>
                <a:lnTo>
                  <a:pt x="1200150" y="1285875"/>
                </a:lnTo>
                <a:lnTo>
                  <a:pt x="1206893" y="1252512"/>
                </a:lnTo>
                <a:lnTo>
                  <a:pt x="1252512" y="1206881"/>
                </a:lnTo>
                <a:lnTo>
                  <a:pt x="1319237" y="1206881"/>
                </a:lnTo>
                <a:lnTo>
                  <a:pt x="1364856" y="1252512"/>
                </a:lnTo>
                <a:lnTo>
                  <a:pt x="1371600" y="1285875"/>
                </a:lnTo>
                <a:lnTo>
                  <a:pt x="1371600" y="1171981"/>
                </a:lnTo>
                <a:lnTo>
                  <a:pt x="1370215" y="1170584"/>
                </a:lnTo>
                <a:lnTo>
                  <a:pt x="1330998" y="1150289"/>
                </a:lnTo>
                <a:lnTo>
                  <a:pt x="1285875" y="1143000"/>
                </a:lnTo>
                <a:lnTo>
                  <a:pt x="1240751" y="1150289"/>
                </a:lnTo>
                <a:lnTo>
                  <a:pt x="1201547" y="1170584"/>
                </a:lnTo>
                <a:lnTo>
                  <a:pt x="1170597" y="1201534"/>
                </a:lnTo>
                <a:lnTo>
                  <a:pt x="1150289" y="1240751"/>
                </a:lnTo>
                <a:lnTo>
                  <a:pt x="1143000" y="1285875"/>
                </a:lnTo>
                <a:lnTo>
                  <a:pt x="1150289" y="1330985"/>
                </a:lnTo>
                <a:lnTo>
                  <a:pt x="1170597" y="1370203"/>
                </a:lnTo>
                <a:lnTo>
                  <a:pt x="1201547" y="1401152"/>
                </a:lnTo>
                <a:lnTo>
                  <a:pt x="1240751" y="1421447"/>
                </a:lnTo>
                <a:lnTo>
                  <a:pt x="1285875" y="1428750"/>
                </a:lnTo>
                <a:lnTo>
                  <a:pt x="1330998" y="1421447"/>
                </a:lnTo>
                <a:lnTo>
                  <a:pt x="1370215" y="1401152"/>
                </a:lnTo>
                <a:lnTo>
                  <a:pt x="1399768" y="1371600"/>
                </a:lnTo>
                <a:lnTo>
                  <a:pt x="1401152" y="1370203"/>
                </a:lnTo>
                <a:lnTo>
                  <a:pt x="1421460" y="1330985"/>
                </a:lnTo>
                <a:lnTo>
                  <a:pt x="1428750" y="1285875"/>
                </a:lnTo>
                <a:close/>
              </a:path>
              <a:path w="1771650" h="1765300">
                <a:moveTo>
                  <a:pt x="1600200" y="1285875"/>
                </a:moveTo>
                <a:lnTo>
                  <a:pt x="1596783" y="1239481"/>
                </a:lnTo>
                <a:lnTo>
                  <a:pt x="1586877" y="1195184"/>
                </a:lnTo>
                <a:lnTo>
                  <a:pt x="1570951" y="1153464"/>
                </a:lnTo>
                <a:lnTo>
                  <a:pt x="1549501" y="1114831"/>
                </a:lnTo>
                <a:lnTo>
                  <a:pt x="1543050" y="1106297"/>
                </a:lnTo>
                <a:lnTo>
                  <a:pt x="1543050" y="1285875"/>
                </a:lnTo>
                <a:lnTo>
                  <a:pt x="1538897" y="1332026"/>
                </a:lnTo>
                <a:lnTo>
                  <a:pt x="1526933" y="1375498"/>
                </a:lnTo>
                <a:lnTo>
                  <a:pt x="1507883" y="1415542"/>
                </a:lnTo>
                <a:lnTo>
                  <a:pt x="1482471" y="1451444"/>
                </a:lnTo>
                <a:lnTo>
                  <a:pt x="1451457" y="1482471"/>
                </a:lnTo>
                <a:lnTo>
                  <a:pt x="1415554" y="1507871"/>
                </a:lnTo>
                <a:lnTo>
                  <a:pt x="1375498" y="1526921"/>
                </a:lnTo>
                <a:lnTo>
                  <a:pt x="1332026" y="1538897"/>
                </a:lnTo>
                <a:lnTo>
                  <a:pt x="1285875" y="1543050"/>
                </a:lnTo>
                <a:lnTo>
                  <a:pt x="1239723" y="1538897"/>
                </a:lnTo>
                <a:lnTo>
                  <a:pt x="1196251" y="1526921"/>
                </a:lnTo>
                <a:lnTo>
                  <a:pt x="1156195" y="1507871"/>
                </a:lnTo>
                <a:lnTo>
                  <a:pt x="1120292" y="1482471"/>
                </a:lnTo>
                <a:lnTo>
                  <a:pt x="1089279" y="1451444"/>
                </a:lnTo>
                <a:lnTo>
                  <a:pt x="1063879" y="1415542"/>
                </a:lnTo>
                <a:lnTo>
                  <a:pt x="1044816" y="1375498"/>
                </a:lnTo>
                <a:lnTo>
                  <a:pt x="1032852" y="1332026"/>
                </a:lnTo>
                <a:lnTo>
                  <a:pt x="1028700" y="1285875"/>
                </a:lnTo>
                <a:lnTo>
                  <a:pt x="1032852" y="1239710"/>
                </a:lnTo>
                <a:lnTo>
                  <a:pt x="1044816" y="1196238"/>
                </a:lnTo>
                <a:lnTo>
                  <a:pt x="1063879" y="1156195"/>
                </a:lnTo>
                <a:lnTo>
                  <a:pt x="1089279" y="1120292"/>
                </a:lnTo>
                <a:lnTo>
                  <a:pt x="1120292" y="1089266"/>
                </a:lnTo>
                <a:lnTo>
                  <a:pt x="1156195" y="1063866"/>
                </a:lnTo>
                <a:lnTo>
                  <a:pt x="1196251" y="1044816"/>
                </a:lnTo>
                <a:lnTo>
                  <a:pt x="1239723" y="1032840"/>
                </a:lnTo>
                <a:lnTo>
                  <a:pt x="1285875" y="1028700"/>
                </a:lnTo>
                <a:lnTo>
                  <a:pt x="1332026" y="1032840"/>
                </a:lnTo>
                <a:lnTo>
                  <a:pt x="1375498" y="1044816"/>
                </a:lnTo>
                <a:lnTo>
                  <a:pt x="1415554" y="1063866"/>
                </a:lnTo>
                <a:lnTo>
                  <a:pt x="1451457" y="1089266"/>
                </a:lnTo>
                <a:lnTo>
                  <a:pt x="1482471" y="1120292"/>
                </a:lnTo>
                <a:lnTo>
                  <a:pt x="1507883" y="1156195"/>
                </a:lnTo>
                <a:lnTo>
                  <a:pt x="1526933" y="1196238"/>
                </a:lnTo>
                <a:lnTo>
                  <a:pt x="1538897" y="1239710"/>
                </a:lnTo>
                <a:lnTo>
                  <a:pt x="1543050" y="1285875"/>
                </a:lnTo>
                <a:lnTo>
                  <a:pt x="1543050" y="1106297"/>
                </a:lnTo>
                <a:lnTo>
                  <a:pt x="1491996" y="1048727"/>
                </a:lnTo>
                <a:lnTo>
                  <a:pt x="1456918" y="1022248"/>
                </a:lnTo>
                <a:lnTo>
                  <a:pt x="1418285" y="1000798"/>
                </a:lnTo>
                <a:lnTo>
                  <a:pt x="1376565" y="984872"/>
                </a:lnTo>
                <a:lnTo>
                  <a:pt x="1332268" y="974953"/>
                </a:lnTo>
                <a:lnTo>
                  <a:pt x="1285875" y="971550"/>
                </a:lnTo>
                <a:lnTo>
                  <a:pt x="1239481" y="974953"/>
                </a:lnTo>
                <a:lnTo>
                  <a:pt x="1195184" y="984872"/>
                </a:lnTo>
                <a:lnTo>
                  <a:pt x="1153477" y="1000798"/>
                </a:lnTo>
                <a:lnTo>
                  <a:pt x="1114831" y="1022248"/>
                </a:lnTo>
                <a:lnTo>
                  <a:pt x="1079754" y="1048727"/>
                </a:lnTo>
                <a:lnTo>
                  <a:pt x="1048740" y="1079754"/>
                </a:lnTo>
                <a:lnTo>
                  <a:pt x="1022248" y="1114831"/>
                </a:lnTo>
                <a:lnTo>
                  <a:pt x="1000810" y="1153464"/>
                </a:lnTo>
                <a:lnTo>
                  <a:pt x="984885" y="1195184"/>
                </a:lnTo>
                <a:lnTo>
                  <a:pt x="974966" y="1239481"/>
                </a:lnTo>
                <a:lnTo>
                  <a:pt x="971550" y="1285875"/>
                </a:lnTo>
                <a:lnTo>
                  <a:pt x="974966" y="1332255"/>
                </a:lnTo>
                <a:lnTo>
                  <a:pt x="984885" y="1376553"/>
                </a:lnTo>
                <a:lnTo>
                  <a:pt x="1000810" y="1418272"/>
                </a:lnTo>
                <a:lnTo>
                  <a:pt x="1022248" y="1456905"/>
                </a:lnTo>
                <a:lnTo>
                  <a:pt x="1048740" y="1491983"/>
                </a:lnTo>
                <a:lnTo>
                  <a:pt x="1079754" y="1523009"/>
                </a:lnTo>
                <a:lnTo>
                  <a:pt x="1114831" y="1549488"/>
                </a:lnTo>
                <a:lnTo>
                  <a:pt x="1153477" y="1570939"/>
                </a:lnTo>
                <a:lnTo>
                  <a:pt x="1195184" y="1586865"/>
                </a:lnTo>
                <a:lnTo>
                  <a:pt x="1239481" y="1596783"/>
                </a:lnTo>
                <a:lnTo>
                  <a:pt x="1285875" y="1600200"/>
                </a:lnTo>
                <a:lnTo>
                  <a:pt x="1332268" y="1596783"/>
                </a:lnTo>
                <a:lnTo>
                  <a:pt x="1376565" y="1586865"/>
                </a:lnTo>
                <a:lnTo>
                  <a:pt x="1418285" y="1570939"/>
                </a:lnTo>
                <a:lnTo>
                  <a:pt x="1456918" y="1549488"/>
                </a:lnTo>
                <a:lnTo>
                  <a:pt x="1491996" y="1523009"/>
                </a:lnTo>
                <a:lnTo>
                  <a:pt x="1523022" y="1491983"/>
                </a:lnTo>
                <a:lnTo>
                  <a:pt x="1549501" y="1456905"/>
                </a:lnTo>
                <a:lnTo>
                  <a:pt x="1570951" y="1418272"/>
                </a:lnTo>
                <a:lnTo>
                  <a:pt x="1586877" y="1376553"/>
                </a:lnTo>
                <a:lnTo>
                  <a:pt x="1596783" y="1332255"/>
                </a:lnTo>
                <a:lnTo>
                  <a:pt x="1600200" y="1285875"/>
                </a:lnTo>
                <a:close/>
              </a:path>
              <a:path w="1771650" h="1765300">
                <a:moveTo>
                  <a:pt x="1625206" y="128130"/>
                </a:moveTo>
                <a:lnTo>
                  <a:pt x="1575193" y="100457"/>
                </a:lnTo>
                <a:lnTo>
                  <a:pt x="1447393" y="330504"/>
                </a:lnTo>
                <a:lnTo>
                  <a:pt x="1387449" y="290550"/>
                </a:lnTo>
                <a:lnTo>
                  <a:pt x="1355750" y="338099"/>
                </a:lnTo>
                <a:lnTo>
                  <a:pt x="1467256" y="412432"/>
                </a:lnTo>
                <a:lnTo>
                  <a:pt x="1625206" y="128130"/>
                </a:lnTo>
                <a:close/>
              </a:path>
              <a:path w="1771650" h="1765300">
                <a:moveTo>
                  <a:pt x="1771650" y="1168400"/>
                </a:moveTo>
                <a:lnTo>
                  <a:pt x="1714500" y="1149832"/>
                </a:lnTo>
                <a:lnTo>
                  <a:pt x="1714500" y="1219200"/>
                </a:lnTo>
                <a:lnTo>
                  <a:pt x="1714500" y="1346200"/>
                </a:lnTo>
                <a:lnTo>
                  <a:pt x="1647190" y="1371600"/>
                </a:lnTo>
                <a:lnTo>
                  <a:pt x="1642948" y="1384300"/>
                </a:lnTo>
                <a:lnTo>
                  <a:pt x="1636420" y="1397000"/>
                </a:lnTo>
                <a:lnTo>
                  <a:pt x="1628749" y="1422400"/>
                </a:lnTo>
                <a:lnTo>
                  <a:pt x="1619935" y="1447800"/>
                </a:lnTo>
                <a:lnTo>
                  <a:pt x="1610029" y="1460500"/>
                </a:lnTo>
                <a:lnTo>
                  <a:pt x="1602549" y="1473200"/>
                </a:lnTo>
                <a:lnTo>
                  <a:pt x="1634807" y="1536700"/>
                </a:lnTo>
                <a:lnTo>
                  <a:pt x="1543050" y="1625600"/>
                </a:lnTo>
                <a:lnTo>
                  <a:pt x="1480324" y="1600200"/>
                </a:lnTo>
                <a:lnTo>
                  <a:pt x="1467040" y="1600200"/>
                </a:lnTo>
                <a:lnTo>
                  <a:pt x="1448003" y="1612900"/>
                </a:lnTo>
                <a:lnTo>
                  <a:pt x="1428292" y="1625600"/>
                </a:lnTo>
                <a:lnTo>
                  <a:pt x="1407972" y="1625600"/>
                </a:lnTo>
                <a:lnTo>
                  <a:pt x="1387119" y="1638300"/>
                </a:lnTo>
                <a:lnTo>
                  <a:pt x="1372387" y="1638300"/>
                </a:lnTo>
                <a:lnTo>
                  <a:pt x="1350721" y="1714500"/>
                </a:lnTo>
                <a:lnTo>
                  <a:pt x="1221028" y="1714500"/>
                </a:lnTo>
                <a:lnTo>
                  <a:pt x="1206588" y="1663700"/>
                </a:lnTo>
                <a:lnTo>
                  <a:pt x="1199375" y="1638300"/>
                </a:lnTo>
                <a:lnTo>
                  <a:pt x="1184630" y="1638300"/>
                </a:lnTo>
                <a:lnTo>
                  <a:pt x="1163777" y="1625600"/>
                </a:lnTo>
                <a:lnTo>
                  <a:pt x="1143457" y="1625600"/>
                </a:lnTo>
                <a:lnTo>
                  <a:pt x="1123746" y="1612900"/>
                </a:lnTo>
                <a:lnTo>
                  <a:pt x="1104722" y="1600200"/>
                </a:lnTo>
                <a:lnTo>
                  <a:pt x="1091438" y="1600200"/>
                </a:lnTo>
                <a:lnTo>
                  <a:pt x="1028700" y="1625600"/>
                </a:lnTo>
                <a:lnTo>
                  <a:pt x="963168" y="1562100"/>
                </a:lnTo>
                <a:lnTo>
                  <a:pt x="936955" y="1536700"/>
                </a:lnTo>
                <a:lnTo>
                  <a:pt x="969213" y="1473200"/>
                </a:lnTo>
                <a:lnTo>
                  <a:pt x="961732" y="1460500"/>
                </a:lnTo>
                <a:lnTo>
                  <a:pt x="951814" y="1447800"/>
                </a:lnTo>
                <a:lnTo>
                  <a:pt x="943000" y="1422400"/>
                </a:lnTo>
                <a:lnTo>
                  <a:pt x="935329" y="1397000"/>
                </a:lnTo>
                <a:lnTo>
                  <a:pt x="928801" y="1384300"/>
                </a:lnTo>
                <a:lnTo>
                  <a:pt x="924560" y="1371600"/>
                </a:lnTo>
                <a:lnTo>
                  <a:pt x="904468" y="1364030"/>
                </a:lnTo>
                <a:lnTo>
                  <a:pt x="904468" y="1473200"/>
                </a:lnTo>
                <a:lnTo>
                  <a:pt x="867067" y="1549400"/>
                </a:lnTo>
                <a:lnTo>
                  <a:pt x="884593" y="1562100"/>
                </a:lnTo>
                <a:lnTo>
                  <a:pt x="617372" y="1562100"/>
                </a:lnTo>
                <a:lnTo>
                  <a:pt x="570458" y="1549400"/>
                </a:lnTo>
                <a:lnTo>
                  <a:pt x="480415" y="1524000"/>
                </a:lnTo>
                <a:lnTo>
                  <a:pt x="437540" y="1498600"/>
                </a:lnTo>
                <a:lnTo>
                  <a:pt x="396278" y="1485900"/>
                </a:lnTo>
                <a:lnTo>
                  <a:pt x="356755" y="1460500"/>
                </a:lnTo>
                <a:lnTo>
                  <a:pt x="319087" y="1435100"/>
                </a:lnTo>
                <a:lnTo>
                  <a:pt x="283413" y="1409700"/>
                </a:lnTo>
                <a:lnTo>
                  <a:pt x="249847" y="1371600"/>
                </a:lnTo>
                <a:lnTo>
                  <a:pt x="218541" y="1333500"/>
                </a:lnTo>
                <a:lnTo>
                  <a:pt x="189598" y="1308100"/>
                </a:lnTo>
                <a:lnTo>
                  <a:pt x="163169" y="1270000"/>
                </a:lnTo>
                <a:lnTo>
                  <a:pt x="139369" y="1231900"/>
                </a:lnTo>
                <a:lnTo>
                  <a:pt x="118325" y="1181100"/>
                </a:lnTo>
                <a:lnTo>
                  <a:pt x="100164" y="1143000"/>
                </a:lnTo>
                <a:lnTo>
                  <a:pt x="85026" y="1092200"/>
                </a:lnTo>
                <a:lnTo>
                  <a:pt x="73025" y="1054100"/>
                </a:lnTo>
                <a:lnTo>
                  <a:pt x="64287" y="1003300"/>
                </a:lnTo>
                <a:lnTo>
                  <a:pt x="58953" y="952500"/>
                </a:lnTo>
                <a:lnTo>
                  <a:pt x="57150" y="914400"/>
                </a:lnTo>
                <a:lnTo>
                  <a:pt x="58928" y="863600"/>
                </a:lnTo>
                <a:lnTo>
                  <a:pt x="64173" y="812800"/>
                </a:lnTo>
                <a:lnTo>
                  <a:pt x="72771" y="762000"/>
                </a:lnTo>
                <a:lnTo>
                  <a:pt x="84620" y="723900"/>
                </a:lnTo>
                <a:lnTo>
                  <a:pt x="99593" y="673100"/>
                </a:lnTo>
                <a:lnTo>
                  <a:pt x="117602" y="635000"/>
                </a:lnTo>
                <a:lnTo>
                  <a:pt x="138493" y="596900"/>
                </a:lnTo>
                <a:lnTo>
                  <a:pt x="162191" y="558800"/>
                </a:lnTo>
                <a:lnTo>
                  <a:pt x="188569" y="520700"/>
                </a:lnTo>
                <a:lnTo>
                  <a:pt x="217512" y="482600"/>
                </a:lnTo>
                <a:lnTo>
                  <a:pt x="248907" y="444500"/>
                </a:lnTo>
                <a:lnTo>
                  <a:pt x="282638" y="419100"/>
                </a:lnTo>
                <a:lnTo>
                  <a:pt x="318604" y="381000"/>
                </a:lnTo>
                <a:lnTo>
                  <a:pt x="356679" y="355600"/>
                </a:lnTo>
                <a:lnTo>
                  <a:pt x="396760" y="330200"/>
                </a:lnTo>
                <a:lnTo>
                  <a:pt x="438721" y="317500"/>
                </a:lnTo>
                <a:lnTo>
                  <a:pt x="482460" y="292100"/>
                </a:lnTo>
                <a:lnTo>
                  <a:pt x="527862" y="279400"/>
                </a:lnTo>
                <a:lnTo>
                  <a:pt x="563346" y="266700"/>
                </a:lnTo>
                <a:lnTo>
                  <a:pt x="516699" y="190500"/>
                </a:lnTo>
                <a:lnTo>
                  <a:pt x="514350" y="190500"/>
                </a:lnTo>
                <a:lnTo>
                  <a:pt x="514350" y="177800"/>
                </a:lnTo>
                <a:lnTo>
                  <a:pt x="521601" y="165100"/>
                </a:lnTo>
                <a:lnTo>
                  <a:pt x="811377" y="165100"/>
                </a:lnTo>
                <a:lnTo>
                  <a:pt x="834148" y="177800"/>
                </a:lnTo>
                <a:lnTo>
                  <a:pt x="856246" y="177800"/>
                </a:lnTo>
                <a:lnTo>
                  <a:pt x="853033" y="203200"/>
                </a:lnTo>
                <a:lnTo>
                  <a:pt x="847610" y="215900"/>
                </a:lnTo>
                <a:lnTo>
                  <a:pt x="840028" y="241300"/>
                </a:lnTo>
                <a:lnTo>
                  <a:pt x="830351" y="254000"/>
                </a:lnTo>
                <a:lnTo>
                  <a:pt x="703884" y="444500"/>
                </a:lnTo>
                <a:lnTo>
                  <a:pt x="700874" y="444500"/>
                </a:lnTo>
                <a:lnTo>
                  <a:pt x="695845" y="457200"/>
                </a:lnTo>
                <a:lnTo>
                  <a:pt x="676871" y="457200"/>
                </a:lnTo>
                <a:lnTo>
                  <a:pt x="671626" y="444500"/>
                </a:lnTo>
                <a:lnTo>
                  <a:pt x="668718" y="444500"/>
                </a:lnTo>
                <a:lnTo>
                  <a:pt x="661619" y="431800"/>
                </a:lnTo>
                <a:lnTo>
                  <a:pt x="626084" y="368300"/>
                </a:lnTo>
                <a:lnTo>
                  <a:pt x="606323" y="381000"/>
                </a:lnTo>
                <a:lnTo>
                  <a:pt x="559904" y="393700"/>
                </a:lnTo>
                <a:lnTo>
                  <a:pt x="515277" y="406400"/>
                </a:lnTo>
                <a:lnTo>
                  <a:pt x="472605" y="419100"/>
                </a:lnTo>
                <a:lnTo>
                  <a:pt x="432041" y="444500"/>
                </a:lnTo>
                <a:lnTo>
                  <a:pt x="393776" y="469900"/>
                </a:lnTo>
                <a:lnTo>
                  <a:pt x="357974" y="495300"/>
                </a:lnTo>
                <a:lnTo>
                  <a:pt x="324777" y="533400"/>
                </a:lnTo>
                <a:lnTo>
                  <a:pt x="294373" y="558800"/>
                </a:lnTo>
                <a:lnTo>
                  <a:pt x="266928" y="596900"/>
                </a:lnTo>
                <a:lnTo>
                  <a:pt x="242595" y="635000"/>
                </a:lnTo>
                <a:lnTo>
                  <a:pt x="221551" y="685800"/>
                </a:lnTo>
                <a:lnTo>
                  <a:pt x="203962" y="723900"/>
                </a:lnTo>
                <a:lnTo>
                  <a:pt x="189979" y="762000"/>
                </a:lnTo>
                <a:lnTo>
                  <a:pt x="179793" y="812800"/>
                </a:lnTo>
                <a:lnTo>
                  <a:pt x="173570" y="863600"/>
                </a:lnTo>
                <a:lnTo>
                  <a:pt x="171450" y="914400"/>
                </a:lnTo>
                <a:lnTo>
                  <a:pt x="173443" y="952500"/>
                </a:lnTo>
                <a:lnTo>
                  <a:pt x="179324" y="1003300"/>
                </a:lnTo>
                <a:lnTo>
                  <a:pt x="188925" y="1041400"/>
                </a:lnTo>
                <a:lnTo>
                  <a:pt x="202082" y="1092200"/>
                </a:lnTo>
                <a:lnTo>
                  <a:pt x="218630" y="1130300"/>
                </a:lnTo>
                <a:lnTo>
                  <a:pt x="238404" y="1168400"/>
                </a:lnTo>
                <a:lnTo>
                  <a:pt x="261239" y="1206500"/>
                </a:lnTo>
                <a:lnTo>
                  <a:pt x="286969" y="1244600"/>
                </a:lnTo>
                <a:lnTo>
                  <a:pt x="315442" y="1270000"/>
                </a:lnTo>
                <a:lnTo>
                  <a:pt x="346481" y="1308100"/>
                </a:lnTo>
                <a:lnTo>
                  <a:pt x="379920" y="1333500"/>
                </a:lnTo>
                <a:lnTo>
                  <a:pt x="415607" y="1358900"/>
                </a:lnTo>
                <a:lnTo>
                  <a:pt x="453377" y="1384300"/>
                </a:lnTo>
                <a:lnTo>
                  <a:pt x="493052" y="1409700"/>
                </a:lnTo>
                <a:lnTo>
                  <a:pt x="534479" y="1422400"/>
                </a:lnTo>
                <a:lnTo>
                  <a:pt x="621919" y="1447800"/>
                </a:lnTo>
                <a:lnTo>
                  <a:pt x="893521" y="1447800"/>
                </a:lnTo>
                <a:lnTo>
                  <a:pt x="896150" y="1460500"/>
                </a:lnTo>
                <a:lnTo>
                  <a:pt x="898829" y="1460500"/>
                </a:lnTo>
                <a:lnTo>
                  <a:pt x="901598" y="1473200"/>
                </a:lnTo>
                <a:lnTo>
                  <a:pt x="904468" y="1473200"/>
                </a:lnTo>
                <a:lnTo>
                  <a:pt x="904468" y="1364030"/>
                </a:lnTo>
                <a:lnTo>
                  <a:pt x="857250" y="1346200"/>
                </a:lnTo>
                <a:lnTo>
                  <a:pt x="857250" y="1219200"/>
                </a:lnTo>
                <a:lnTo>
                  <a:pt x="924560" y="1193800"/>
                </a:lnTo>
                <a:lnTo>
                  <a:pt x="928801" y="1181100"/>
                </a:lnTo>
                <a:lnTo>
                  <a:pt x="935329" y="1155700"/>
                </a:lnTo>
                <a:lnTo>
                  <a:pt x="943000" y="1143000"/>
                </a:lnTo>
                <a:lnTo>
                  <a:pt x="951814" y="1117600"/>
                </a:lnTo>
                <a:lnTo>
                  <a:pt x="961732" y="1092200"/>
                </a:lnTo>
                <a:lnTo>
                  <a:pt x="969213" y="1079500"/>
                </a:lnTo>
                <a:lnTo>
                  <a:pt x="936955" y="1028700"/>
                </a:lnTo>
                <a:lnTo>
                  <a:pt x="1028700" y="927100"/>
                </a:lnTo>
                <a:lnTo>
                  <a:pt x="1091438" y="965200"/>
                </a:lnTo>
                <a:lnTo>
                  <a:pt x="1104722" y="952500"/>
                </a:lnTo>
                <a:lnTo>
                  <a:pt x="1123746" y="939800"/>
                </a:lnTo>
                <a:lnTo>
                  <a:pt x="1143457" y="939800"/>
                </a:lnTo>
                <a:lnTo>
                  <a:pt x="1163777" y="927100"/>
                </a:lnTo>
                <a:lnTo>
                  <a:pt x="1184630" y="927100"/>
                </a:lnTo>
                <a:lnTo>
                  <a:pt x="1199375" y="914400"/>
                </a:lnTo>
                <a:lnTo>
                  <a:pt x="1203706" y="901700"/>
                </a:lnTo>
                <a:lnTo>
                  <a:pt x="1221028" y="850900"/>
                </a:lnTo>
                <a:lnTo>
                  <a:pt x="1350721" y="850900"/>
                </a:lnTo>
                <a:lnTo>
                  <a:pt x="1372387" y="914400"/>
                </a:lnTo>
                <a:lnTo>
                  <a:pt x="1387119" y="927100"/>
                </a:lnTo>
                <a:lnTo>
                  <a:pt x="1407972" y="927100"/>
                </a:lnTo>
                <a:lnTo>
                  <a:pt x="1428292" y="939800"/>
                </a:lnTo>
                <a:lnTo>
                  <a:pt x="1448003" y="939800"/>
                </a:lnTo>
                <a:lnTo>
                  <a:pt x="1467040" y="952500"/>
                </a:lnTo>
                <a:lnTo>
                  <a:pt x="1480324" y="965200"/>
                </a:lnTo>
                <a:lnTo>
                  <a:pt x="1543050" y="927100"/>
                </a:lnTo>
                <a:lnTo>
                  <a:pt x="1634807" y="1028700"/>
                </a:lnTo>
                <a:lnTo>
                  <a:pt x="1602549" y="1079500"/>
                </a:lnTo>
                <a:lnTo>
                  <a:pt x="1610029" y="1092200"/>
                </a:lnTo>
                <a:lnTo>
                  <a:pt x="1619935" y="1117600"/>
                </a:lnTo>
                <a:lnTo>
                  <a:pt x="1628749" y="1143000"/>
                </a:lnTo>
                <a:lnTo>
                  <a:pt x="1636420" y="1155700"/>
                </a:lnTo>
                <a:lnTo>
                  <a:pt x="1642948" y="1181100"/>
                </a:lnTo>
                <a:lnTo>
                  <a:pt x="1647190" y="1193800"/>
                </a:lnTo>
                <a:lnTo>
                  <a:pt x="1714500" y="1219200"/>
                </a:lnTo>
                <a:lnTo>
                  <a:pt x="1714500" y="1149832"/>
                </a:lnTo>
                <a:lnTo>
                  <a:pt x="1693519" y="1143000"/>
                </a:lnTo>
                <a:lnTo>
                  <a:pt x="1687906" y="1130300"/>
                </a:lnTo>
                <a:lnTo>
                  <a:pt x="1681657" y="1117600"/>
                </a:lnTo>
                <a:lnTo>
                  <a:pt x="1674774" y="1104900"/>
                </a:lnTo>
                <a:lnTo>
                  <a:pt x="1667281" y="1079500"/>
                </a:lnTo>
                <a:lnTo>
                  <a:pt x="1704682" y="1016000"/>
                </a:lnTo>
                <a:lnTo>
                  <a:pt x="1591665" y="901700"/>
                </a:lnTo>
                <a:lnTo>
                  <a:pt x="1553984" y="863600"/>
                </a:lnTo>
                <a:lnTo>
                  <a:pt x="1481213" y="901700"/>
                </a:lnTo>
                <a:lnTo>
                  <a:pt x="1465795" y="889000"/>
                </a:lnTo>
                <a:lnTo>
                  <a:pt x="1450009" y="889000"/>
                </a:lnTo>
                <a:lnTo>
                  <a:pt x="1433906" y="876300"/>
                </a:lnTo>
                <a:lnTo>
                  <a:pt x="1417472" y="876300"/>
                </a:lnTo>
                <a:lnTo>
                  <a:pt x="1409141" y="850900"/>
                </a:lnTo>
                <a:lnTo>
                  <a:pt x="1392478" y="800100"/>
                </a:lnTo>
                <a:lnTo>
                  <a:pt x="1179271" y="800100"/>
                </a:lnTo>
                <a:lnTo>
                  <a:pt x="1154277" y="876300"/>
                </a:lnTo>
                <a:lnTo>
                  <a:pt x="1137843" y="876300"/>
                </a:lnTo>
                <a:lnTo>
                  <a:pt x="1121740" y="889000"/>
                </a:lnTo>
                <a:lnTo>
                  <a:pt x="1105966" y="889000"/>
                </a:lnTo>
                <a:lnTo>
                  <a:pt x="1090536" y="901700"/>
                </a:lnTo>
                <a:lnTo>
                  <a:pt x="1017765" y="863600"/>
                </a:lnTo>
                <a:lnTo>
                  <a:pt x="867067" y="1016000"/>
                </a:lnTo>
                <a:lnTo>
                  <a:pt x="904468" y="1079500"/>
                </a:lnTo>
                <a:lnTo>
                  <a:pt x="896975" y="1104900"/>
                </a:lnTo>
                <a:lnTo>
                  <a:pt x="890092" y="1117600"/>
                </a:lnTo>
                <a:lnTo>
                  <a:pt x="883843" y="1130300"/>
                </a:lnTo>
                <a:lnTo>
                  <a:pt x="878243" y="1143000"/>
                </a:lnTo>
                <a:lnTo>
                  <a:pt x="800100" y="1168400"/>
                </a:lnTo>
                <a:lnTo>
                  <a:pt x="800100" y="1384300"/>
                </a:lnTo>
                <a:lnTo>
                  <a:pt x="824204" y="1397000"/>
                </a:lnTo>
                <a:lnTo>
                  <a:pt x="667651" y="1397000"/>
                </a:lnTo>
                <a:lnTo>
                  <a:pt x="578142" y="1371600"/>
                </a:lnTo>
                <a:lnTo>
                  <a:pt x="535774" y="1358900"/>
                </a:lnTo>
                <a:lnTo>
                  <a:pt x="495249" y="1346200"/>
                </a:lnTo>
                <a:lnTo>
                  <a:pt x="456793" y="1320800"/>
                </a:lnTo>
                <a:lnTo>
                  <a:pt x="420611" y="1295400"/>
                </a:lnTo>
                <a:lnTo>
                  <a:pt x="386892" y="1270000"/>
                </a:lnTo>
                <a:lnTo>
                  <a:pt x="355854" y="1231900"/>
                </a:lnTo>
                <a:lnTo>
                  <a:pt x="327710" y="1206500"/>
                </a:lnTo>
                <a:lnTo>
                  <a:pt x="302641" y="1168400"/>
                </a:lnTo>
                <a:lnTo>
                  <a:pt x="280873" y="1130300"/>
                </a:lnTo>
                <a:lnTo>
                  <a:pt x="262597" y="1092200"/>
                </a:lnTo>
                <a:lnTo>
                  <a:pt x="248031" y="1041400"/>
                </a:lnTo>
                <a:lnTo>
                  <a:pt x="237375" y="1003300"/>
                </a:lnTo>
                <a:lnTo>
                  <a:pt x="230835" y="952500"/>
                </a:lnTo>
                <a:lnTo>
                  <a:pt x="228600" y="914400"/>
                </a:lnTo>
                <a:lnTo>
                  <a:pt x="230924" y="863600"/>
                </a:lnTo>
                <a:lnTo>
                  <a:pt x="237769" y="812800"/>
                </a:lnTo>
                <a:lnTo>
                  <a:pt x="248932" y="774700"/>
                </a:lnTo>
                <a:lnTo>
                  <a:pt x="264198" y="723900"/>
                </a:lnTo>
                <a:lnTo>
                  <a:pt x="283375" y="685800"/>
                </a:lnTo>
                <a:lnTo>
                  <a:pt x="306260" y="647700"/>
                </a:lnTo>
                <a:lnTo>
                  <a:pt x="332625" y="609600"/>
                </a:lnTo>
                <a:lnTo>
                  <a:pt x="362305" y="571500"/>
                </a:lnTo>
                <a:lnTo>
                  <a:pt x="395058" y="546100"/>
                </a:lnTo>
                <a:lnTo>
                  <a:pt x="430707" y="508000"/>
                </a:lnTo>
                <a:lnTo>
                  <a:pt x="469036" y="482600"/>
                </a:lnTo>
                <a:lnTo>
                  <a:pt x="509841" y="469900"/>
                </a:lnTo>
                <a:lnTo>
                  <a:pt x="552919" y="444500"/>
                </a:lnTo>
                <a:lnTo>
                  <a:pt x="598068" y="431800"/>
                </a:lnTo>
                <a:lnTo>
                  <a:pt x="619721" y="469900"/>
                </a:lnTo>
                <a:lnTo>
                  <a:pt x="631482" y="482600"/>
                </a:lnTo>
                <a:lnTo>
                  <a:pt x="646455" y="495300"/>
                </a:lnTo>
                <a:lnTo>
                  <a:pt x="663765" y="508000"/>
                </a:lnTo>
                <a:lnTo>
                  <a:pt x="708406" y="508000"/>
                </a:lnTo>
                <a:lnTo>
                  <a:pt x="725055" y="495300"/>
                </a:lnTo>
                <a:lnTo>
                  <a:pt x="739622" y="495300"/>
                </a:lnTo>
                <a:lnTo>
                  <a:pt x="751433" y="469900"/>
                </a:lnTo>
                <a:lnTo>
                  <a:pt x="759866" y="457200"/>
                </a:lnTo>
                <a:lnTo>
                  <a:pt x="877900" y="279400"/>
                </a:lnTo>
                <a:lnTo>
                  <a:pt x="893686" y="254000"/>
                </a:lnTo>
                <a:lnTo>
                  <a:pt x="905103" y="228600"/>
                </a:lnTo>
                <a:lnTo>
                  <a:pt x="912063" y="203200"/>
                </a:lnTo>
                <a:lnTo>
                  <a:pt x="914400" y="165100"/>
                </a:lnTo>
                <a:lnTo>
                  <a:pt x="914400" y="152400"/>
                </a:lnTo>
                <a:lnTo>
                  <a:pt x="898664" y="139700"/>
                </a:lnTo>
                <a:lnTo>
                  <a:pt x="866775" y="127000"/>
                </a:lnTo>
                <a:lnTo>
                  <a:pt x="833551" y="114300"/>
                </a:lnTo>
                <a:lnTo>
                  <a:pt x="502031" y="114300"/>
                </a:lnTo>
                <a:lnTo>
                  <a:pt x="478713" y="127000"/>
                </a:lnTo>
                <a:lnTo>
                  <a:pt x="462978" y="152400"/>
                </a:lnTo>
                <a:lnTo>
                  <a:pt x="457200" y="177800"/>
                </a:lnTo>
                <a:lnTo>
                  <a:pt x="457873" y="190500"/>
                </a:lnTo>
                <a:lnTo>
                  <a:pt x="459854" y="203200"/>
                </a:lnTo>
                <a:lnTo>
                  <a:pt x="463130" y="215900"/>
                </a:lnTo>
                <a:lnTo>
                  <a:pt x="467690" y="215900"/>
                </a:lnTo>
                <a:lnTo>
                  <a:pt x="476846" y="228600"/>
                </a:lnTo>
                <a:lnTo>
                  <a:pt x="430593" y="254000"/>
                </a:lnTo>
                <a:lnTo>
                  <a:pt x="386092" y="279400"/>
                </a:lnTo>
                <a:lnTo>
                  <a:pt x="343433" y="292100"/>
                </a:lnTo>
                <a:lnTo>
                  <a:pt x="302729" y="330200"/>
                </a:lnTo>
                <a:lnTo>
                  <a:pt x="264109" y="355600"/>
                </a:lnTo>
                <a:lnTo>
                  <a:pt x="227660" y="381000"/>
                </a:lnTo>
                <a:lnTo>
                  <a:pt x="193497" y="419100"/>
                </a:lnTo>
                <a:lnTo>
                  <a:pt x="161734" y="457200"/>
                </a:lnTo>
                <a:lnTo>
                  <a:pt x="132486" y="495300"/>
                </a:lnTo>
                <a:lnTo>
                  <a:pt x="105841" y="533400"/>
                </a:lnTo>
                <a:lnTo>
                  <a:pt x="81927" y="571500"/>
                </a:lnTo>
                <a:lnTo>
                  <a:pt x="60845" y="622300"/>
                </a:lnTo>
                <a:lnTo>
                  <a:pt x="42710" y="660400"/>
                </a:lnTo>
                <a:lnTo>
                  <a:pt x="27622" y="711200"/>
                </a:lnTo>
                <a:lnTo>
                  <a:pt x="15709" y="762000"/>
                </a:lnTo>
                <a:lnTo>
                  <a:pt x="7048" y="812800"/>
                </a:lnTo>
                <a:lnTo>
                  <a:pt x="1778" y="863600"/>
                </a:lnTo>
                <a:lnTo>
                  <a:pt x="0" y="914400"/>
                </a:lnTo>
                <a:lnTo>
                  <a:pt x="1651" y="952500"/>
                </a:lnTo>
                <a:lnTo>
                  <a:pt x="6540" y="1003300"/>
                </a:lnTo>
                <a:lnTo>
                  <a:pt x="14541" y="1054100"/>
                </a:lnTo>
                <a:lnTo>
                  <a:pt x="25565" y="1092200"/>
                </a:lnTo>
                <a:lnTo>
                  <a:pt x="39497" y="1143000"/>
                </a:lnTo>
                <a:lnTo>
                  <a:pt x="56222" y="1181100"/>
                </a:lnTo>
                <a:lnTo>
                  <a:pt x="75653" y="1231900"/>
                </a:lnTo>
                <a:lnTo>
                  <a:pt x="97675" y="1270000"/>
                </a:lnTo>
                <a:lnTo>
                  <a:pt x="122174" y="1308100"/>
                </a:lnTo>
                <a:lnTo>
                  <a:pt x="149034" y="1346200"/>
                </a:lnTo>
                <a:lnTo>
                  <a:pt x="178181" y="1384300"/>
                </a:lnTo>
                <a:lnTo>
                  <a:pt x="209473" y="1409700"/>
                </a:lnTo>
                <a:lnTo>
                  <a:pt x="242824" y="1447800"/>
                </a:lnTo>
                <a:lnTo>
                  <a:pt x="278104" y="1473200"/>
                </a:lnTo>
                <a:lnTo>
                  <a:pt x="315239" y="1498600"/>
                </a:lnTo>
                <a:lnTo>
                  <a:pt x="354101" y="1524000"/>
                </a:lnTo>
                <a:lnTo>
                  <a:pt x="394576" y="1549400"/>
                </a:lnTo>
                <a:lnTo>
                  <a:pt x="436575" y="1562100"/>
                </a:lnTo>
                <a:lnTo>
                  <a:pt x="479983" y="1587500"/>
                </a:lnTo>
                <a:lnTo>
                  <a:pt x="570585" y="1612900"/>
                </a:lnTo>
                <a:lnTo>
                  <a:pt x="617575" y="1612900"/>
                </a:lnTo>
                <a:lnTo>
                  <a:pt x="665543" y="1625600"/>
                </a:lnTo>
                <a:lnTo>
                  <a:pt x="941743" y="1625600"/>
                </a:lnTo>
                <a:lnTo>
                  <a:pt x="1017765" y="1701800"/>
                </a:lnTo>
                <a:lnTo>
                  <a:pt x="1090536" y="1663700"/>
                </a:lnTo>
                <a:lnTo>
                  <a:pt x="1105966" y="1663700"/>
                </a:lnTo>
                <a:lnTo>
                  <a:pt x="1121740" y="1676400"/>
                </a:lnTo>
                <a:lnTo>
                  <a:pt x="1137843" y="1676400"/>
                </a:lnTo>
                <a:lnTo>
                  <a:pt x="1154277" y="1689100"/>
                </a:lnTo>
                <a:lnTo>
                  <a:pt x="1179271" y="1765300"/>
                </a:lnTo>
                <a:lnTo>
                  <a:pt x="1392478" y="1765300"/>
                </a:lnTo>
                <a:lnTo>
                  <a:pt x="1409141" y="1714500"/>
                </a:lnTo>
                <a:lnTo>
                  <a:pt x="1417472" y="1689100"/>
                </a:lnTo>
                <a:lnTo>
                  <a:pt x="1433906" y="1676400"/>
                </a:lnTo>
                <a:lnTo>
                  <a:pt x="1450009" y="1676400"/>
                </a:lnTo>
                <a:lnTo>
                  <a:pt x="1465795" y="1663700"/>
                </a:lnTo>
                <a:lnTo>
                  <a:pt x="1481213" y="1663700"/>
                </a:lnTo>
                <a:lnTo>
                  <a:pt x="1553984" y="1701800"/>
                </a:lnTo>
                <a:lnTo>
                  <a:pt x="1591665" y="1663700"/>
                </a:lnTo>
                <a:lnTo>
                  <a:pt x="1704682" y="1549400"/>
                </a:lnTo>
                <a:lnTo>
                  <a:pt x="1667281" y="1473200"/>
                </a:lnTo>
                <a:lnTo>
                  <a:pt x="1674761" y="1460500"/>
                </a:lnTo>
                <a:lnTo>
                  <a:pt x="1681619" y="1447800"/>
                </a:lnTo>
                <a:lnTo>
                  <a:pt x="1687868" y="1422400"/>
                </a:lnTo>
                <a:lnTo>
                  <a:pt x="1693519" y="1409700"/>
                </a:lnTo>
                <a:lnTo>
                  <a:pt x="1771650" y="1384300"/>
                </a:lnTo>
                <a:lnTo>
                  <a:pt x="1771650" y="1168400"/>
                </a:lnTo>
                <a:close/>
              </a:path>
              <a:path w="1771650" h="1765300">
                <a:moveTo>
                  <a:pt x="1771650" y="134162"/>
                </a:moveTo>
                <a:lnTo>
                  <a:pt x="1764804" y="91795"/>
                </a:lnTo>
                <a:lnTo>
                  <a:pt x="1746859" y="57150"/>
                </a:lnTo>
                <a:lnTo>
                  <a:pt x="1745742" y="54965"/>
                </a:lnTo>
                <a:lnTo>
                  <a:pt x="1716684" y="25908"/>
                </a:lnTo>
                <a:lnTo>
                  <a:pt x="1714500" y="24777"/>
                </a:lnTo>
                <a:lnTo>
                  <a:pt x="1714500" y="134162"/>
                </a:lnTo>
                <a:lnTo>
                  <a:pt x="1714500" y="138404"/>
                </a:lnTo>
                <a:lnTo>
                  <a:pt x="1672424" y="392899"/>
                </a:lnTo>
                <a:lnTo>
                  <a:pt x="1646351" y="439026"/>
                </a:lnTo>
                <a:lnTo>
                  <a:pt x="1596517" y="457200"/>
                </a:lnTo>
                <a:lnTo>
                  <a:pt x="1475854" y="457200"/>
                </a:lnTo>
                <a:lnTo>
                  <a:pt x="1336776" y="568477"/>
                </a:lnTo>
                <a:lnTo>
                  <a:pt x="1329753" y="571093"/>
                </a:lnTo>
                <a:lnTo>
                  <a:pt x="1322476" y="569607"/>
                </a:lnTo>
                <a:lnTo>
                  <a:pt x="1316761" y="564883"/>
                </a:lnTo>
                <a:lnTo>
                  <a:pt x="1314450" y="557758"/>
                </a:lnTo>
                <a:lnTo>
                  <a:pt x="1314450" y="457200"/>
                </a:lnTo>
                <a:lnTo>
                  <a:pt x="1146683" y="457200"/>
                </a:lnTo>
                <a:lnTo>
                  <a:pt x="1096848" y="439026"/>
                </a:lnTo>
                <a:lnTo>
                  <a:pt x="1070787" y="392899"/>
                </a:lnTo>
                <a:lnTo>
                  <a:pt x="1029703" y="146773"/>
                </a:lnTo>
                <a:lnTo>
                  <a:pt x="1028700" y="138404"/>
                </a:lnTo>
                <a:lnTo>
                  <a:pt x="1028700" y="134162"/>
                </a:lnTo>
                <a:lnTo>
                  <a:pt x="1034757" y="104190"/>
                </a:lnTo>
                <a:lnTo>
                  <a:pt x="1051267" y="79705"/>
                </a:lnTo>
                <a:lnTo>
                  <a:pt x="1075740" y="63195"/>
                </a:lnTo>
                <a:lnTo>
                  <a:pt x="1105725" y="57150"/>
                </a:lnTo>
                <a:lnTo>
                  <a:pt x="1637487" y="57150"/>
                </a:lnTo>
                <a:lnTo>
                  <a:pt x="1667459" y="63195"/>
                </a:lnTo>
                <a:lnTo>
                  <a:pt x="1691944" y="79705"/>
                </a:lnTo>
                <a:lnTo>
                  <a:pt x="1708442" y="104190"/>
                </a:lnTo>
                <a:lnTo>
                  <a:pt x="1714500" y="134162"/>
                </a:lnTo>
                <a:lnTo>
                  <a:pt x="1714500" y="24777"/>
                </a:lnTo>
                <a:lnTo>
                  <a:pt x="1679854" y="6845"/>
                </a:lnTo>
                <a:lnTo>
                  <a:pt x="1637487" y="0"/>
                </a:lnTo>
                <a:lnTo>
                  <a:pt x="1105725" y="0"/>
                </a:lnTo>
                <a:lnTo>
                  <a:pt x="1063345" y="6845"/>
                </a:lnTo>
                <a:lnTo>
                  <a:pt x="1026528" y="25908"/>
                </a:lnTo>
                <a:lnTo>
                  <a:pt x="997470" y="54965"/>
                </a:lnTo>
                <a:lnTo>
                  <a:pt x="978395" y="91795"/>
                </a:lnTo>
                <a:lnTo>
                  <a:pt x="971550" y="134162"/>
                </a:lnTo>
                <a:lnTo>
                  <a:pt x="971626" y="142532"/>
                </a:lnTo>
                <a:lnTo>
                  <a:pt x="972108" y="148894"/>
                </a:lnTo>
                <a:lnTo>
                  <a:pt x="973340" y="156146"/>
                </a:lnTo>
                <a:lnTo>
                  <a:pt x="1014412" y="402272"/>
                </a:lnTo>
                <a:lnTo>
                  <a:pt x="1030389" y="447192"/>
                </a:lnTo>
                <a:lnTo>
                  <a:pt x="1059916" y="482676"/>
                </a:lnTo>
                <a:lnTo>
                  <a:pt x="1099756" y="505968"/>
                </a:lnTo>
                <a:lnTo>
                  <a:pt x="1146683" y="514350"/>
                </a:lnTo>
                <a:lnTo>
                  <a:pt x="1257300" y="514350"/>
                </a:lnTo>
                <a:lnTo>
                  <a:pt x="1257300" y="557758"/>
                </a:lnTo>
                <a:lnTo>
                  <a:pt x="1262888" y="585317"/>
                </a:lnTo>
                <a:lnTo>
                  <a:pt x="1278089" y="607860"/>
                </a:lnTo>
                <a:lnTo>
                  <a:pt x="1300619" y="623062"/>
                </a:lnTo>
                <a:lnTo>
                  <a:pt x="1328178" y="628650"/>
                </a:lnTo>
                <a:lnTo>
                  <a:pt x="1340129" y="627634"/>
                </a:lnTo>
                <a:lnTo>
                  <a:pt x="1425028" y="571093"/>
                </a:lnTo>
                <a:lnTo>
                  <a:pt x="1495945" y="514350"/>
                </a:lnTo>
                <a:lnTo>
                  <a:pt x="1596517" y="514350"/>
                </a:lnTo>
                <a:lnTo>
                  <a:pt x="1643443" y="505968"/>
                </a:lnTo>
                <a:lnTo>
                  <a:pt x="1683283" y="482676"/>
                </a:lnTo>
                <a:lnTo>
                  <a:pt x="1712810" y="447192"/>
                </a:lnTo>
                <a:lnTo>
                  <a:pt x="1728787" y="402272"/>
                </a:lnTo>
                <a:lnTo>
                  <a:pt x="1771091" y="148894"/>
                </a:lnTo>
                <a:lnTo>
                  <a:pt x="1771573" y="142532"/>
                </a:lnTo>
                <a:lnTo>
                  <a:pt x="1771650" y="13416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3" name="object 13"/>
          <p:cNvGrpSpPr/>
          <p:nvPr/>
        </p:nvGrpSpPr>
        <p:grpSpPr>
          <a:xfrm>
            <a:off x="1028700" y="7736372"/>
            <a:ext cx="1895475" cy="1895475"/>
            <a:chOff x="1028700" y="7736372"/>
            <a:chExt cx="1895475" cy="1895475"/>
          </a:xfrm>
        </p:grpSpPr>
        <p:sp>
          <p:nvSpPr>
            <p:cNvPr id="14" name="object 14"/>
            <p:cNvSpPr/>
            <p:nvPr/>
          </p:nvSpPr>
          <p:spPr>
            <a:xfrm>
              <a:off x="1028700" y="7736372"/>
              <a:ext cx="1895475" cy="1895475"/>
            </a:xfrm>
            <a:custGeom>
              <a:avLst/>
              <a:gdLst/>
              <a:ahLst/>
              <a:cxnLst/>
              <a:rect l="l" t="t" r="r" b="b"/>
              <a:pathLst>
                <a:path w="1895475" h="1895475">
                  <a:moveTo>
                    <a:pt x="1378710" y="306248"/>
                  </a:moveTo>
                  <a:lnTo>
                    <a:pt x="516763" y="306248"/>
                  </a:lnTo>
                  <a:lnTo>
                    <a:pt x="559667" y="279372"/>
                  </a:lnTo>
                  <a:lnTo>
                    <a:pt x="604370" y="255285"/>
                  </a:lnTo>
                  <a:lnTo>
                    <a:pt x="650757" y="234111"/>
                  </a:lnTo>
                  <a:lnTo>
                    <a:pt x="698718" y="215970"/>
                  </a:lnTo>
                  <a:lnTo>
                    <a:pt x="748140" y="200985"/>
                  </a:lnTo>
                  <a:lnTo>
                    <a:pt x="798910" y="189277"/>
                  </a:lnTo>
                  <a:lnTo>
                    <a:pt x="798910" y="60171"/>
                  </a:lnTo>
                  <a:lnTo>
                    <a:pt x="803642" y="36761"/>
                  </a:lnTo>
                  <a:lnTo>
                    <a:pt x="816544" y="17634"/>
                  </a:lnTo>
                  <a:lnTo>
                    <a:pt x="835671" y="4732"/>
                  </a:lnTo>
                  <a:lnTo>
                    <a:pt x="859081" y="0"/>
                  </a:lnTo>
                  <a:lnTo>
                    <a:pt x="1036560" y="0"/>
                  </a:lnTo>
                  <a:lnTo>
                    <a:pt x="1059872" y="4732"/>
                  </a:lnTo>
                  <a:lnTo>
                    <a:pt x="1078950" y="17634"/>
                  </a:lnTo>
                  <a:lnTo>
                    <a:pt x="1091833" y="36761"/>
                  </a:lnTo>
                  <a:lnTo>
                    <a:pt x="1096563" y="60171"/>
                  </a:lnTo>
                  <a:lnTo>
                    <a:pt x="1096563" y="189277"/>
                  </a:lnTo>
                  <a:lnTo>
                    <a:pt x="1147344" y="200985"/>
                  </a:lnTo>
                  <a:lnTo>
                    <a:pt x="1196792" y="215970"/>
                  </a:lnTo>
                  <a:lnTo>
                    <a:pt x="1244778" y="234111"/>
                  </a:lnTo>
                  <a:lnTo>
                    <a:pt x="1291178" y="255285"/>
                  </a:lnTo>
                  <a:lnTo>
                    <a:pt x="1335864" y="279372"/>
                  </a:lnTo>
                  <a:lnTo>
                    <a:pt x="1378710" y="306248"/>
                  </a:lnTo>
                  <a:close/>
                </a:path>
                <a:path w="1895475" h="1895475">
                  <a:moveTo>
                    <a:pt x="382853" y="1698316"/>
                  </a:moveTo>
                  <a:lnTo>
                    <a:pt x="340295" y="1680745"/>
                  </a:lnTo>
                  <a:lnTo>
                    <a:pt x="214896" y="1555178"/>
                  </a:lnTo>
                  <a:lnTo>
                    <a:pt x="197325" y="1512620"/>
                  </a:lnTo>
                  <a:lnTo>
                    <a:pt x="201718" y="1489950"/>
                  </a:lnTo>
                  <a:lnTo>
                    <a:pt x="214896" y="1470062"/>
                  </a:lnTo>
                  <a:lnTo>
                    <a:pt x="306248" y="1378710"/>
                  </a:lnTo>
                  <a:lnTo>
                    <a:pt x="279372" y="1335864"/>
                  </a:lnTo>
                  <a:lnTo>
                    <a:pt x="255285" y="1291178"/>
                  </a:lnTo>
                  <a:lnTo>
                    <a:pt x="234111" y="1244778"/>
                  </a:lnTo>
                  <a:lnTo>
                    <a:pt x="215970" y="1196792"/>
                  </a:lnTo>
                  <a:lnTo>
                    <a:pt x="200985" y="1147344"/>
                  </a:lnTo>
                  <a:lnTo>
                    <a:pt x="189277" y="1096563"/>
                  </a:lnTo>
                  <a:lnTo>
                    <a:pt x="60171" y="1096563"/>
                  </a:lnTo>
                  <a:lnTo>
                    <a:pt x="36761" y="1091833"/>
                  </a:lnTo>
                  <a:lnTo>
                    <a:pt x="17634" y="1078950"/>
                  </a:lnTo>
                  <a:lnTo>
                    <a:pt x="4732" y="1059872"/>
                  </a:lnTo>
                  <a:lnTo>
                    <a:pt x="0" y="1036560"/>
                  </a:lnTo>
                  <a:lnTo>
                    <a:pt x="0" y="859081"/>
                  </a:lnTo>
                  <a:lnTo>
                    <a:pt x="4732" y="835671"/>
                  </a:lnTo>
                  <a:lnTo>
                    <a:pt x="17634" y="816544"/>
                  </a:lnTo>
                  <a:lnTo>
                    <a:pt x="36761" y="803642"/>
                  </a:lnTo>
                  <a:lnTo>
                    <a:pt x="60171" y="798910"/>
                  </a:lnTo>
                  <a:lnTo>
                    <a:pt x="189277" y="798910"/>
                  </a:lnTo>
                  <a:lnTo>
                    <a:pt x="200985" y="748128"/>
                  </a:lnTo>
                  <a:lnTo>
                    <a:pt x="215970" y="698681"/>
                  </a:lnTo>
                  <a:lnTo>
                    <a:pt x="234111" y="650694"/>
                  </a:lnTo>
                  <a:lnTo>
                    <a:pt x="255285" y="604295"/>
                  </a:lnTo>
                  <a:lnTo>
                    <a:pt x="279372" y="559609"/>
                  </a:lnTo>
                  <a:lnTo>
                    <a:pt x="306248" y="516763"/>
                  </a:lnTo>
                  <a:lnTo>
                    <a:pt x="214896" y="425411"/>
                  </a:lnTo>
                  <a:lnTo>
                    <a:pt x="201718" y="405522"/>
                  </a:lnTo>
                  <a:lnTo>
                    <a:pt x="197325" y="382853"/>
                  </a:lnTo>
                  <a:lnTo>
                    <a:pt x="201718" y="360183"/>
                  </a:lnTo>
                  <a:lnTo>
                    <a:pt x="214896" y="340295"/>
                  </a:lnTo>
                  <a:lnTo>
                    <a:pt x="340295" y="214896"/>
                  </a:lnTo>
                  <a:lnTo>
                    <a:pt x="360183" y="201718"/>
                  </a:lnTo>
                  <a:lnTo>
                    <a:pt x="382853" y="197325"/>
                  </a:lnTo>
                  <a:lnTo>
                    <a:pt x="405522" y="201718"/>
                  </a:lnTo>
                  <a:lnTo>
                    <a:pt x="425411" y="214896"/>
                  </a:lnTo>
                  <a:lnTo>
                    <a:pt x="516763" y="306248"/>
                  </a:lnTo>
                  <a:lnTo>
                    <a:pt x="1646653" y="306248"/>
                  </a:lnTo>
                  <a:lnTo>
                    <a:pt x="1672981" y="332542"/>
                  </a:lnTo>
                  <a:lnTo>
                    <a:pt x="947736" y="332542"/>
                  </a:lnTo>
                  <a:lnTo>
                    <a:pt x="899656" y="334392"/>
                  </a:lnTo>
                  <a:lnTo>
                    <a:pt x="852588" y="339853"/>
                  </a:lnTo>
                  <a:lnTo>
                    <a:pt x="806669" y="348788"/>
                  </a:lnTo>
                  <a:lnTo>
                    <a:pt x="762037" y="361059"/>
                  </a:lnTo>
                  <a:lnTo>
                    <a:pt x="718827" y="376531"/>
                  </a:lnTo>
                  <a:lnTo>
                    <a:pt x="677177" y="395066"/>
                  </a:lnTo>
                  <a:lnTo>
                    <a:pt x="637224" y="416528"/>
                  </a:lnTo>
                  <a:lnTo>
                    <a:pt x="599103" y="440779"/>
                  </a:lnTo>
                  <a:lnTo>
                    <a:pt x="562952" y="467684"/>
                  </a:lnTo>
                  <a:lnTo>
                    <a:pt x="528907" y="497106"/>
                  </a:lnTo>
                  <a:lnTo>
                    <a:pt x="497106" y="528907"/>
                  </a:lnTo>
                  <a:lnTo>
                    <a:pt x="467684" y="562952"/>
                  </a:lnTo>
                  <a:lnTo>
                    <a:pt x="440779" y="599103"/>
                  </a:lnTo>
                  <a:lnTo>
                    <a:pt x="416528" y="637224"/>
                  </a:lnTo>
                  <a:lnTo>
                    <a:pt x="395066" y="677177"/>
                  </a:lnTo>
                  <a:lnTo>
                    <a:pt x="376531" y="718827"/>
                  </a:lnTo>
                  <a:lnTo>
                    <a:pt x="361059" y="762037"/>
                  </a:lnTo>
                  <a:lnTo>
                    <a:pt x="348788" y="806669"/>
                  </a:lnTo>
                  <a:lnTo>
                    <a:pt x="339853" y="852588"/>
                  </a:lnTo>
                  <a:lnTo>
                    <a:pt x="334392" y="899656"/>
                  </a:lnTo>
                  <a:lnTo>
                    <a:pt x="332542" y="947736"/>
                  </a:lnTo>
                  <a:lnTo>
                    <a:pt x="334392" y="995817"/>
                  </a:lnTo>
                  <a:lnTo>
                    <a:pt x="339853" y="1042885"/>
                  </a:lnTo>
                  <a:lnTo>
                    <a:pt x="348788" y="1088803"/>
                  </a:lnTo>
                  <a:lnTo>
                    <a:pt x="361059" y="1133436"/>
                  </a:lnTo>
                  <a:lnTo>
                    <a:pt x="376531" y="1176645"/>
                  </a:lnTo>
                  <a:lnTo>
                    <a:pt x="395066" y="1218295"/>
                  </a:lnTo>
                  <a:lnTo>
                    <a:pt x="416528" y="1258249"/>
                  </a:lnTo>
                  <a:lnTo>
                    <a:pt x="440779" y="1296369"/>
                  </a:lnTo>
                  <a:lnTo>
                    <a:pt x="467684" y="1332520"/>
                  </a:lnTo>
                  <a:lnTo>
                    <a:pt x="497106" y="1366565"/>
                  </a:lnTo>
                  <a:lnTo>
                    <a:pt x="528907" y="1398366"/>
                  </a:lnTo>
                  <a:lnTo>
                    <a:pt x="562952" y="1427788"/>
                  </a:lnTo>
                  <a:lnTo>
                    <a:pt x="599103" y="1454693"/>
                  </a:lnTo>
                  <a:lnTo>
                    <a:pt x="637224" y="1478945"/>
                  </a:lnTo>
                  <a:lnTo>
                    <a:pt x="677177" y="1500406"/>
                  </a:lnTo>
                  <a:lnTo>
                    <a:pt x="718827" y="1518942"/>
                  </a:lnTo>
                  <a:lnTo>
                    <a:pt x="762037" y="1534413"/>
                  </a:lnTo>
                  <a:lnTo>
                    <a:pt x="806669" y="1546685"/>
                  </a:lnTo>
                  <a:lnTo>
                    <a:pt x="852588" y="1555619"/>
                  </a:lnTo>
                  <a:lnTo>
                    <a:pt x="899656" y="1561080"/>
                  </a:lnTo>
                  <a:lnTo>
                    <a:pt x="947736" y="1562931"/>
                  </a:lnTo>
                  <a:lnTo>
                    <a:pt x="1672992" y="1562931"/>
                  </a:lnTo>
                  <a:lnTo>
                    <a:pt x="1646698" y="1589224"/>
                  </a:lnTo>
                  <a:lnTo>
                    <a:pt x="516763" y="1589224"/>
                  </a:lnTo>
                  <a:lnTo>
                    <a:pt x="425411" y="1680745"/>
                  </a:lnTo>
                  <a:lnTo>
                    <a:pt x="405522" y="1693923"/>
                  </a:lnTo>
                  <a:lnTo>
                    <a:pt x="382853" y="1698316"/>
                  </a:lnTo>
                  <a:close/>
                </a:path>
                <a:path w="1895475" h="1895475">
                  <a:moveTo>
                    <a:pt x="1646653" y="306248"/>
                  </a:moveTo>
                  <a:lnTo>
                    <a:pt x="1378710" y="306248"/>
                  </a:lnTo>
                  <a:lnTo>
                    <a:pt x="1470062" y="214896"/>
                  </a:lnTo>
                  <a:lnTo>
                    <a:pt x="1489950" y="201718"/>
                  </a:lnTo>
                  <a:lnTo>
                    <a:pt x="1512620" y="197325"/>
                  </a:lnTo>
                  <a:lnTo>
                    <a:pt x="1535289" y="201718"/>
                  </a:lnTo>
                  <a:lnTo>
                    <a:pt x="1555178" y="214896"/>
                  </a:lnTo>
                  <a:lnTo>
                    <a:pt x="1646653" y="306248"/>
                  </a:lnTo>
                  <a:close/>
                </a:path>
                <a:path w="1895475" h="1895475">
                  <a:moveTo>
                    <a:pt x="1672992" y="1562931"/>
                  </a:moveTo>
                  <a:lnTo>
                    <a:pt x="947736" y="1562931"/>
                  </a:lnTo>
                  <a:lnTo>
                    <a:pt x="995817" y="1561080"/>
                  </a:lnTo>
                  <a:lnTo>
                    <a:pt x="1042885" y="1555619"/>
                  </a:lnTo>
                  <a:lnTo>
                    <a:pt x="1088803" y="1546685"/>
                  </a:lnTo>
                  <a:lnTo>
                    <a:pt x="1133436" y="1534413"/>
                  </a:lnTo>
                  <a:lnTo>
                    <a:pt x="1176645" y="1518942"/>
                  </a:lnTo>
                  <a:lnTo>
                    <a:pt x="1218295" y="1500406"/>
                  </a:lnTo>
                  <a:lnTo>
                    <a:pt x="1258249" y="1478945"/>
                  </a:lnTo>
                  <a:lnTo>
                    <a:pt x="1296369" y="1454693"/>
                  </a:lnTo>
                  <a:lnTo>
                    <a:pt x="1332520" y="1427788"/>
                  </a:lnTo>
                  <a:lnTo>
                    <a:pt x="1366565" y="1398366"/>
                  </a:lnTo>
                  <a:lnTo>
                    <a:pt x="1398366" y="1366565"/>
                  </a:lnTo>
                  <a:lnTo>
                    <a:pt x="1427788" y="1332520"/>
                  </a:lnTo>
                  <a:lnTo>
                    <a:pt x="1454693" y="1296369"/>
                  </a:lnTo>
                  <a:lnTo>
                    <a:pt x="1478945" y="1258249"/>
                  </a:lnTo>
                  <a:lnTo>
                    <a:pt x="1500406" y="1218295"/>
                  </a:lnTo>
                  <a:lnTo>
                    <a:pt x="1518942" y="1176645"/>
                  </a:lnTo>
                  <a:lnTo>
                    <a:pt x="1534413" y="1133436"/>
                  </a:lnTo>
                  <a:lnTo>
                    <a:pt x="1546685" y="1088803"/>
                  </a:lnTo>
                  <a:lnTo>
                    <a:pt x="1555619" y="1042885"/>
                  </a:lnTo>
                  <a:lnTo>
                    <a:pt x="1561080" y="995817"/>
                  </a:lnTo>
                  <a:lnTo>
                    <a:pt x="1562931" y="947736"/>
                  </a:lnTo>
                  <a:lnTo>
                    <a:pt x="1561080" y="899656"/>
                  </a:lnTo>
                  <a:lnTo>
                    <a:pt x="1555619" y="852588"/>
                  </a:lnTo>
                  <a:lnTo>
                    <a:pt x="1546685" y="806669"/>
                  </a:lnTo>
                  <a:lnTo>
                    <a:pt x="1534413" y="762037"/>
                  </a:lnTo>
                  <a:lnTo>
                    <a:pt x="1518942" y="718827"/>
                  </a:lnTo>
                  <a:lnTo>
                    <a:pt x="1500406" y="677177"/>
                  </a:lnTo>
                  <a:lnTo>
                    <a:pt x="1478945" y="637224"/>
                  </a:lnTo>
                  <a:lnTo>
                    <a:pt x="1454693" y="599103"/>
                  </a:lnTo>
                  <a:lnTo>
                    <a:pt x="1427788" y="562952"/>
                  </a:lnTo>
                  <a:lnTo>
                    <a:pt x="1398366" y="528907"/>
                  </a:lnTo>
                  <a:lnTo>
                    <a:pt x="1366565" y="497106"/>
                  </a:lnTo>
                  <a:lnTo>
                    <a:pt x="1332520" y="467684"/>
                  </a:lnTo>
                  <a:lnTo>
                    <a:pt x="1296369" y="440779"/>
                  </a:lnTo>
                  <a:lnTo>
                    <a:pt x="1258249" y="416528"/>
                  </a:lnTo>
                  <a:lnTo>
                    <a:pt x="1218295" y="395066"/>
                  </a:lnTo>
                  <a:lnTo>
                    <a:pt x="1176645" y="376531"/>
                  </a:lnTo>
                  <a:lnTo>
                    <a:pt x="1133436" y="361059"/>
                  </a:lnTo>
                  <a:lnTo>
                    <a:pt x="1088803" y="348788"/>
                  </a:lnTo>
                  <a:lnTo>
                    <a:pt x="1042885" y="339853"/>
                  </a:lnTo>
                  <a:lnTo>
                    <a:pt x="995817" y="334392"/>
                  </a:lnTo>
                  <a:lnTo>
                    <a:pt x="947736" y="332542"/>
                  </a:lnTo>
                  <a:lnTo>
                    <a:pt x="1672981" y="332542"/>
                  </a:lnTo>
                  <a:lnTo>
                    <a:pt x="1680745" y="340295"/>
                  </a:lnTo>
                  <a:lnTo>
                    <a:pt x="1693923" y="360183"/>
                  </a:lnTo>
                  <a:lnTo>
                    <a:pt x="1698316" y="382853"/>
                  </a:lnTo>
                  <a:lnTo>
                    <a:pt x="1693923" y="405522"/>
                  </a:lnTo>
                  <a:lnTo>
                    <a:pt x="1680745" y="425411"/>
                  </a:lnTo>
                  <a:lnTo>
                    <a:pt x="1589224" y="516763"/>
                  </a:lnTo>
                  <a:lnTo>
                    <a:pt x="1616101" y="559667"/>
                  </a:lnTo>
                  <a:lnTo>
                    <a:pt x="1640188" y="604370"/>
                  </a:lnTo>
                  <a:lnTo>
                    <a:pt x="1661362" y="650757"/>
                  </a:lnTo>
                  <a:lnTo>
                    <a:pt x="1679503" y="698718"/>
                  </a:lnTo>
                  <a:lnTo>
                    <a:pt x="1694488" y="748140"/>
                  </a:lnTo>
                  <a:lnTo>
                    <a:pt x="1706195" y="798910"/>
                  </a:lnTo>
                  <a:lnTo>
                    <a:pt x="1835302" y="798910"/>
                  </a:lnTo>
                  <a:lnTo>
                    <a:pt x="1858711" y="803642"/>
                  </a:lnTo>
                  <a:lnTo>
                    <a:pt x="1877839" y="816544"/>
                  </a:lnTo>
                  <a:lnTo>
                    <a:pt x="1890741" y="835671"/>
                  </a:lnTo>
                  <a:lnTo>
                    <a:pt x="1895473" y="859081"/>
                  </a:lnTo>
                  <a:lnTo>
                    <a:pt x="1895473" y="1036560"/>
                  </a:lnTo>
                  <a:lnTo>
                    <a:pt x="1890741" y="1059872"/>
                  </a:lnTo>
                  <a:lnTo>
                    <a:pt x="1877839" y="1078950"/>
                  </a:lnTo>
                  <a:lnTo>
                    <a:pt x="1858711" y="1091833"/>
                  </a:lnTo>
                  <a:lnTo>
                    <a:pt x="1835302" y="1096563"/>
                  </a:lnTo>
                  <a:lnTo>
                    <a:pt x="1706195" y="1096563"/>
                  </a:lnTo>
                  <a:lnTo>
                    <a:pt x="1694488" y="1147344"/>
                  </a:lnTo>
                  <a:lnTo>
                    <a:pt x="1679503" y="1196792"/>
                  </a:lnTo>
                  <a:lnTo>
                    <a:pt x="1661362" y="1244778"/>
                  </a:lnTo>
                  <a:lnTo>
                    <a:pt x="1640188" y="1291178"/>
                  </a:lnTo>
                  <a:lnTo>
                    <a:pt x="1616101" y="1335864"/>
                  </a:lnTo>
                  <a:lnTo>
                    <a:pt x="1589224" y="1378710"/>
                  </a:lnTo>
                  <a:lnTo>
                    <a:pt x="1680745" y="1470062"/>
                  </a:lnTo>
                  <a:lnTo>
                    <a:pt x="1693923" y="1489950"/>
                  </a:lnTo>
                  <a:lnTo>
                    <a:pt x="1698316" y="1512620"/>
                  </a:lnTo>
                  <a:lnTo>
                    <a:pt x="1693923" y="1535289"/>
                  </a:lnTo>
                  <a:lnTo>
                    <a:pt x="1680745" y="1555178"/>
                  </a:lnTo>
                  <a:lnTo>
                    <a:pt x="1672992" y="1562931"/>
                  </a:lnTo>
                  <a:close/>
                </a:path>
                <a:path w="1895475" h="1895475">
                  <a:moveTo>
                    <a:pt x="1036560" y="1895473"/>
                  </a:moveTo>
                  <a:lnTo>
                    <a:pt x="859081" y="1895473"/>
                  </a:lnTo>
                  <a:lnTo>
                    <a:pt x="835671" y="1890741"/>
                  </a:lnTo>
                  <a:lnTo>
                    <a:pt x="816544" y="1877839"/>
                  </a:lnTo>
                  <a:lnTo>
                    <a:pt x="803642" y="1858711"/>
                  </a:lnTo>
                  <a:lnTo>
                    <a:pt x="798910" y="1835302"/>
                  </a:lnTo>
                  <a:lnTo>
                    <a:pt x="798910" y="1706195"/>
                  </a:lnTo>
                  <a:lnTo>
                    <a:pt x="748128" y="1694488"/>
                  </a:lnTo>
                  <a:lnTo>
                    <a:pt x="698681" y="1679503"/>
                  </a:lnTo>
                  <a:lnTo>
                    <a:pt x="650694" y="1661362"/>
                  </a:lnTo>
                  <a:lnTo>
                    <a:pt x="604295" y="1640188"/>
                  </a:lnTo>
                  <a:lnTo>
                    <a:pt x="559609" y="1616101"/>
                  </a:lnTo>
                  <a:lnTo>
                    <a:pt x="516763" y="1589224"/>
                  </a:lnTo>
                  <a:lnTo>
                    <a:pt x="1378710" y="1589224"/>
                  </a:lnTo>
                  <a:lnTo>
                    <a:pt x="1335864" y="1616101"/>
                  </a:lnTo>
                  <a:lnTo>
                    <a:pt x="1291178" y="1640188"/>
                  </a:lnTo>
                  <a:lnTo>
                    <a:pt x="1244778" y="1661362"/>
                  </a:lnTo>
                  <a:lnTo>
                    <a:pt x="1196792" y="1679503"/>
                  </a:lnTo>
                  <a:lnTo>
                    <a:pt x="1147344" y="1694488"/>
                  </a:lnTo>
                  <a:lnTo>
                    <a:pt x="1096563" y="1706195"/>
                  </a:lnTo>
                  <a:lnTo>
                    <a:pt x="1096563" y="1835302"/>
                  </a:lnTo>
                  <a:lnTo>
                    <a:pt x="1091833" y="1858711"/>
                  </a:lnTo>
                  <a:lnTo>
                    <a:pt x="1078950" y="1877839"/>
                  </a:lnTo>
                  <a:lnTo>
                    <a:pt x="1059872" y="1890741"/>
                  </a:lnTo>
                  <a:lnTo>
                    <a:pt x="1036560" y="1895473"/>
                  </a:lnTo>
                  <a:close/>
                </a:path>
                <a:path w="1895475" h="1895475">
                  <a:moveTo>
                    <a:pt x="1512620" y="1698316"/>
                  </a:moveTo>
                  <a:lnTo>
                    <a:pt x="1489950" y="1693923"/>
                  </a:lnTo>
                  <a:lnTo>
                    <a:pt x="1470062" y="1680745"/>
                  </a:lnTo>
                  <a:lnTo>
                    <a:pt x="1378710" y="1589224"/>
                  </a:lnTo>
                  <a:lnTo>
                    <a:pt x="1646698" y="1589224"/>
                  </a:lnTo>
                  <a:lnTo>
                    <a:pt x="1555178" y="1680745"/>
                  </a:lnTo>
                  <a:lnTo>
                    <a:pt x="1535289" y="1693923"/>
                  </a:lnTo>
                  <a:lnTo>
                    <a:pt x="1512620" y="1698316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532305" y="8240001"/>
              <a:ext cx="888365" cy="888365"/>
            </a:xfrm>
            <a:custGeom>
              <a:avLst/>
              <a:gdLst/>
              <a:ahLst/>
              <a:cxnLst/>
              <a:rect l="l" t="t" r="r" b="b"/>
              <a:pathLst>
                <a:path w="888364" h="888365">
                  <a:moveTo>
                    <a:pt x="411429" y="364896"/>
                  </a:moveTo>
                  <a:lnTo>
                    <a:pt x="162648" y="116128"/>
                  </a:lnTo>
                  <a:lnTo>
                    <a:pt x="156756" y="82245"/>
                  </a:lnTo>
                  <a:lnTo>
                    <a:pt x="43827" y="0"/>
                  </a:lnTo>
                  <a:lnTo>
                    <a:pt x="0" y="43815"/>
                  </a:lnTo>
                  <a:lnTo>
                    <a:pt x="82257" y="156743"/>
                  </a:lnTo>
                  <a:lnTo>
                    <a:pt x="116128" y="162636"/>
                  </a:lnTo>
                  <a:lnTo>
                    <a:pt x="364909" y="411416"/>
                  </a:lnTo>
                  <a:lnTo>
                    <a:pt x="411429" y="364896"/>
                  </a:lnTo>
                  <a:close/>
                </a:path>
                <a:path w="888364" h="888365">
                  <a:moveTo>
                    <a:pt x="622515" y="450392"/>
                  </a:moveTo>
                  <a:lnTo>
                    <a:pt x="612800" y="432523"/>
                  </a:lnTo>
                  <a:lnTo>
                    <a:pt x="594931" y="422808"/>
                  </a:lnTo>
                  <a:lnTo>
                    <a:pt x="576427" y="428777"/>
                  </a:lnTo>
                  <a:lnTo>
                    <a:pt x="428790" y="576427"/>
                  </a:lnTo>
                  <a:lnTo>
                    <a:pt x="422821" y="594918"/>
                  </a:lnTo>
                  <a:lnTo>
                    <a:pt x="432536" y="612787"/>
                  </a:lnTo>
                  <a:lnTo>
                    <a:pt x="450405" y="622503"/>
                  </a:lnTo>
                  <a:lnTo>
                    <a:pt x="468896" y="616534"/>
                  </a:lnTo>
                  <a:lnTo>
                    <a:pt x="616546" y="468896"/>
                  </a:lnTo>
                  <a:lnTo>
                    <a:pt x="622515" y="450392"/>
                  </a:lnTo>
                  <a:close/>
                </a:path>
                <a:path w="888364" h="888365">
                  <a:moveTo>
                    <a:pt x="888098" y="771004"/>
                  </a:moveTo>
                  <a:lnTo>
                    <a:pt x="883310" y="754532"/>
                  </a:lnTo>
                  <a:lnTo>
                    <a:pt x="872401" y="739406"/>
                  </a:lnTo>
                  <a:lnTo>
                    <a:pt x="624979" y="491807"/>
                  </a:lnTo>
                  <a:lnTo>
                    <a:pt x="491820" y="624967"/>
                  </a:lnTo>
                  <a:lnTo>
                    <a:pt x="739419" y="872388"/>
                  </a:lnTo>
                  <a:lnTo>
                    <a:pt x="754545" y="883297"/>
                  </a:lnTo>
                  <a:lnTo>
                    <a:pt x="771017" y="888085"/>
                  </a:lnTo>
                  <a:lnTo>
                    <a:pt x="786866" y="886587"/>
                  </a:lnTo>
                  <a:lnTo>
                    <a:pt x="800100" y="878624"/>
                  </a:lnTo>
                  <a:lnTo>
                    <a:pt x="878636" y="800087"/>
                  </a:lnTo>
                  <a:lnTo>
                    <a:pt x="886599" y="786853"/>
                  </a:lnTo>
                  <a:lnTo>
                    <a:pt x="888098" y="771004"/>
                  </a:lnTo>
                  <a:close/>
                </a:path>
                <a:path w="888364" h="888365">
                  <a:moveTo>
                    <a:pt x="888212" y="154025"/>
                  </a:moveTo>
                  <a:lnTo>
                    <a:pt x="882002" y="113766"/>
                  </a:lnTo>
                  <a:lnTo>
                    <a:pt x="787285" y="208483"/>
                  </a:lnTo>
                  <a:lnTo>
                    <a:pt x="779564" y="213601"/>
                  </a:lnTo>
                  <a:lnTo>
                    <a:pt x="770788" y="215315"/>
                  </a:lnTo>
                  <a:lnTo>
                    <a:pt x="762038" y="213601"/>
                  </a:lnTo>
                  <a:lnTo>
                    <a:pt x="754418" y="208483"/>
                  </a:lnTo>
                  <a:lnTo>
                    <a:pt x="679754" y="133985"/>
                  </a:lnTo>
                  <a:lnTo>
                    <a:pt x="674725" y="126263"/>
                  </a:lnTo>
                  <a:lnTo>
                    <a:pt x="673049" y="117475"/>
                  </a:lnTo>
                  <a:lnTo>
                    <a:pt x="674725" y="108673"/>
                  </a:lnTo>
                  <a:lnTo>
                    <a:pt x="679754" y="100952"/>
                  </a:lnTo>
                  <a:lnTo>
                    <a:pt x="774471" y="6235"/>
                  </a:lnTo>
                  <a:lnTo>
                    <a:pt x="734225" y="25"/>
                  </a:lnTo>
                  <a:lnTo>
                    <a:pt x="693991" y="4267"/>
                  </a:lnTo>
                  <a:lnTo>
                    <a:pt x="655535" y="19481"/>
                  </a:lnTo>
                  <a:lnTo>
                    <a:pt x="620598" y="46177"/>
                  </a:lnTo>
                  <a:lnTo>
                    <a:pt x="593661" y="82804"/>
                  </a:lnTo>
                  <a:lnTo>
                    <a:pt x="578459" y="125209"/>
                  </a:lnTo>
                  <a:lnTo>
                    <a:pt x="575513" y="169976"/>
                  </a:lnTo>
                  <a:lnTo>
                    <a:pt x="585368" y="213715"/>
                  </a:lnTo>
                  <a:lnTo>
                    <a:pt x="450316" y="348767"/>
                  </a:lnTo>
                  <a:lnTo>
                    <a:pt x="408889" y="390207"/>
                  </a:lnTo>
                  <a:lnTo>
                    <a:pt x="370230" y="428891"/>
                  </a:lnTo>
                  <a:lnTo>
                    <a:pt x="213550" y="585698"/>
                  </a:lnTo>
                  <a:lnTo>
                    <a:pt x="170053" y="575576"/>
                  </a:lnTo>
                  <a:lnTo>
                    <a:pt x="125653" y="578091"/>
                  </a:lnTo>
                  <a:lnTo>
                    <a:pt x="83286" y="593204"/>
                  </a:lnTo>
                  <a:lnTo>
                    <a:pt x="45847" y="620915"/>
                  </a:lnTo>
                  <a:lnTo>
                    <a:pt x="19939" y="655078"/>
                  </a:lnTo>
                  <a:lnTo>
                    <a:pt x="4660" y="693623"/>
                  </a:lnTo>
                  <a:lnTo>
                    <a:pt x="38" y="734288"/>
                  </a:lnTo>
                  <a:lnTo>
                    <a:pt x="6070" y="774801"/>
                  </a:lnTo>
                  <a:lnTo>
                    <a:pt x="100622" y="680085"/>
                  </a:lnTo>
                  <a:lnTo>
                    <a:pt x="108343" y="674954"/>
                  </a:lnTo>
                  <a:lnTo>
                    <a:pt x="117144" y="673252"/>
                  </a:lnTo>
                  <a:lnTo>
                    <a:pt x="125945" y="674954"/>
                  </a:lnTo>
                  <a:lnTo>
                    <a:pt x="133667" y="680085"/>
                  </a:lnTo>
                  <a:lnTo>
                    <a:pt x="208165" y="754583"/>
                  </a:lnTo>
                  <a:lnTo>
                    <a:pt x="213283" y="762304"/>
                  </a:lnTo>
                  <a:lnTo>
                    <a:pt x="214985" y="771093"/>
                  </a:lnTo>
                  <a:lnTo>
                    <a:pt x="213283" y="779894"/>
                  </a:lnTo>
                  <a:lnTo>
                    <a:pt x="208165" y="787615"/>
                  </a:lnTo>
                  <a:lnTo>
                    <a:pt x="113436" y="882167"/>
                  </a:lnTo>
                  <a:lnTo>
                    <a:pt x="153962" y="888199"/>
                  </a:lnTo>
                  <a:lnTo>
                    <a:pt x="194627" y="883577"/>
                  </a:lnTo>
                  <a:lnTo>
                    <a:pt x="233222" y="868299"/>
                  </a:lnTo>
                  <a:lnTo>
                    <a:pt x="267487" y="842391"/>
                  </a:lnTo>
                  <a:lnTo>
                    <a:pt x="295109" y="804976"/>
                  </a:lnTo>
                  <a:lnTo>
                    <a:pt x="310197" y="762673"/>
                  </a:lnTo>
                  <a:lnTo>
                    <a:pt x="312737" y="718337"/>
                  </a:lnTo>
                  <a:lnTo>
                    <a:pt x="302717" y="674852"/>
                  </a:lnTo>
                  <a:lnTo>
                    <a:pt x="346430" y="631126"/>
                  </a:lnTo>
                  <a:lnTo>
                    <a:pt x="382600" y="594969"/>
                  </a:lnTo>
                  <a:lnTo>
                    <a:pt x="412572" y="564972"/>
                  </a:lnTo>
                  <a:lnTo>
                    <a:pt x="459460" y="518045"/>
                  </a:lnTo>
                  <a:lnTo>
                    <a:pt x="517779" y="459676"/>
                  </a:lnTo>
                  <a:lnTo>
                    <a:pt x="564667" y="412750"/>
                  </a:lnTo>
                  <a:lnTo>
                    <a:pt x="594652" y="382765"/>
                  </a:lnTo>
                  <a:lnTo>
                    <a:pt x="630809" y="346595"/>
                  </a:lnTo>
                  <a:lnTo>
                    <a:pt x="674522" y="302869"/>
                  </a:lnTo>
                  <a:lnTo>
                    <a:pt x="718273" y="312724"/>
                  </a:lnTo>
                  <a:lnTo>
                    <a:pt x="763041" y="309778"/>
                  </a:lnTo>
                  <a:lnTo>
                    <a:pt x="805434" y="294576"/>
                  </a:lnTo>
                  <a:lnTo>
                    <a:pt x="842060" y="267652"/>
                  </a:lnTo>
                  <a:lnTo>
                    <a:pt x="868756" y="232702"/>
                  </a:lnTo>
                  <a:lnTo>
                    <a:pt x="883970" y="194246"/>
                  </a:lnTo>
                  <a:lnTo>
                    <a:pt x="888212" y="154025"/>
                  </a:lnTo>
                  <a:close/>
                </a:path>
              </a:pathLst>
            </a:custGeom>
            <a:solidFill>
              <a:srgbClr val="0458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/>
          <p:nvPr/>
        </p:nvSpPr>
        <p:spPr>
          <a:xfrm>
            <a:off x="10175382" y="9013291"/>
            <a:ext cx="308610" cy="615950"/>
          </a:xfrm>
          <a:custGeom>
            <a:avLst/>
            <a:gdLst/>
            <a:ahLst/>
            <a:cxnLst/>
            <a:rect l="l" t="t" r="r" b="b"/>
            <a:pathLst>
              <a:path w="308609" h="615950">
                <a:moveTo>
                  <a:pt x="240030" y="615370"/>
                </a:moveTo>
                <a:lnTo>
                  <a:pt x="68580" y="615370"/>
                </a:lnTo>
                <a:lnTo>
                  <a:pt x="68580" y="409493"/>
                </a:lnTo>
                <a:lnTo>
                  <a:pt x="0" y="409493"/>
                </a:lnTo>
                <a:lnTo>
                  <a:pt x="0" y="212051"/>
                </a:lnTo>
                <a:lnTo>
                  <a:pt x="5387" y="186430"/>
                </a:lnTo>
                <a:lnTo>
                  <a:pt x="20081" y="165502"/>
                </a:lnTo>
                <a:lnTo>
                  <a:pt x="41879" y="151390"/>
                </a:lnTo>
                <a:lnTo>
                  <a:pt x="68580" y="146214"/>
                </a:lnTo>
                <a:lnTo>
                  <a:pt x="103350" y="146214"/>
                </a:lnTo>
                <a:lnTo>
                  <a:pt x="89063" y="133411"/>
                </a:lnTo>
                <a:lnTo>
                  <a:pt x="78095" y="117826"/>
                </a:lnTo>
                <a:lnTo>
                  <a:pt x="71061" y="99985"/>
                </a:lnTo>
                <a:lnTo>
                  <a:pt x="68580" y="80412"/>
                </a:lnTo>
                <a:lnTo>
                  <a:pt x="77522" y="43788"/>
                </a:lnTo>
                <a:lnTo>
                  <a:pt x="101489" y="15612"/>
                </a:lnTo>
                <a:lnTo>
                  <a:pt x="136194" y="0"/>
                </a:lnTo>
                <a:lnTo>
                  <a:pt x="177347" y="1065"/>
                </a:lnTo>
                <a:lnTo>
                  <a:pt x="214638" y="21574"/>
                </a:lnTo>
                <a:lnTo>
                  <a:pt x="236601" y="57026"/>
                </a:lnTo>
                <a:lnTo>
                  <a:pt x="239954" y="83630"/>
                </a:lnTo>
                <a:lnTo>
                  <a:pt x="234985" y="108092"/>
                </a:lnTo>
                <a:lnTo>
                  <a:pt x="222988" y="129327"/>
                </a:lnTo>
                <a:lnTo>
                  <a:pt x="205259" y="146248"/>
                </a:lnTo>
                <a:lnTo>
                  <a:pt x="240030" y="146248"/>
                </a:lnTo>
                <a:lnTo>
                  <a:pt x="266730" y="151419"/>
                </a:lnTo>
                <a:lnTo>
                  <a:pt x="288528" y="165519"/>
                </a:lnTo>
                <a:lnTo>
                  <a:pt x="303222" y="186435"/>
                </a:lnTo>
                <a:lnTo>
                  <a:pt x="308610" y="212051"/>
                </a:lnTo>
                <a:lnTo>
                  <a:pt x="308610" y="409493"/>
                </a:lnTo>
                <a:lnTo>
                  <a:pt x="240030" y="409493"/>
                </a:lnTo>
                <a:lnTo>
                  <a:pt x="240030" y="61537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495172" y="9013291"/>
            <a:ext cx="308610" cy="615950"/>
          </a:xfrm>
          <a:custGeom>
            <a:avLst/>
            <a:gdLst/>
            <a:ahLst/>
            <a:cxnLst/>
            <a:rect l="l" t="t" r="r" b="b"/>
            <a:pathLst>
              <a:path w="308609" h="615950">
                <a:moveTo>
                  <a:pt x="240030" y="615370"/>
                </a:moveTo>
                <a:lnTo>
                  <a:pt x="68580" y="615370"/>
                </a:lnTo>
                <a:lnTo>
                  <a:pt x="68580" y="409493"/>
                </a:lnTo>
                <a:lnTo>
                  <a:pt x="0" y="409493"/>
                </a:lnTo>
                <a:lnTo>
                  <a:pt x="0" y="212051"/>
                </a:lnTo>
                <a:lnTo>
                  <a:pt x="5387" y="186430"/>
                </a:lnTo>
                <a:lnTo>
                  <a:pt x="20081" y="165502"/>
                </a:lnTo>
                <a:lnTo>
                  <a:pt x="41879" y="151390"/>
                </a:lnTo>
                <a:lnTo>
                  <a:pt x="68580" y="146214"/>
                </a:lnTo>
                <a:lnTo>
                  <a:pt x="103350" y="146214"/>
                </a:lnTo>
                <a:lnTo>
                  <a:pt x="89063" y="133411"/>
                </a:lnTo>
                <a:lnTo>
                  <a:pt x="78095" y="117826"/>
                </a:lnTo>
                <a:lnTo>
                  <a:pt x="71061" y="99985"/>
                </a:lnTo>
                <a:lnTo>
                  <a:pt x="68580" y="80412"/>
                </a:lnTo>
                <a:lnTo>
                  <a:pt x="77522" y="43788"/>
                </a:lnTo>
                <a:lnTo>
                  <a:pt x="101489" y="15612"/>
                </a:lnTo>
                <a:lnTo>
                  <a:pt x="136194" y="0"/>
                </a:lnTo>
                <a:lnTo>
                  <a:pt x="177347" y="1065"/>
                </a:lnTo>
                <a:lnTo>
                  <a:pt x="214638" y="21574"/>
                </a:lnTo>
                <a:lnTo>
                  <a:pt x="236601" y="57026"/>
                </a:lnTo>
                <a:lnTo>
                  <a:pt x="239954" y="83630"/>
                </a:lnTo>
                <a:lnTo>
                  <a:pt x="234985" y="108092"/>
                </a:lnTo>
                <a:lnTo>
                  <a:pt x="222988" y="129327"/>
                </a:lnTo>
                <a:lnTo>
                  <a:pt x="205259" y="146248"/>
                </a:lnTo>
                <a:lnTo>
                  <a:pt x="240030" y="146248"/>
                </a:lnTo>
                <a:lnTo>
                  <a:pt x="266730" y="151419"/>
                </a:lnTo>
                <a:lnTo>
                  <a:pt x="288528" y="165519"/>
                </a:lnTo>
                <a:lnTo>
                  <a:pt x="303222" y="186435"/>
                </a:lnTo>
                <a:lnTo>
                  <a:pt x="308610" y="212051"/>
                </a:lnTo>
                <a:lnTo>
                  <a:pt x="308610" y="409493"/>
                </a:lnTo>
                <a:lnTo>
                  <a:pt x="240030" y="409493"/>
                </a:lnTo>
                <a:lnTo>
                  <a:pt x="240030" y="61537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9969642" y="7571261"/>
            <a:ext cx="548640" cy="514350"/>
          </a:xfrm>
          <a:custGeom>
            <a:avLst/>
            <a:gdLst/>
            <a:ahLst/>
            <a:cxnLst/>
            <a:rect l="l" t="t" r="r" b="b"/>
            <a:pathLst>
              <a:path w="548640" h="514350">
                <a:moveTo>
                  <a:pt x="205740" y="514350"/>
                </a:moveTo>
                <a:lnTo>
                  <a:pt x="0" y="308610"/>
                </a:lnTo>
                <a:lnTo>
                  <a:pt x="102870" y="205740"/>
                </a:lnTo>
                <a:lnTo>
                  <a:pt x="205740" y="308610"/>
                </a:lnTo>
                <a:lnTo>
                  <a:pt x="445770" y="0"/>
                </a:lnTo>
                <a:lnTo>
                  <a:pt x="548640" y="102870"/>
                </a:lnTo>
                <a:lnTo>
                  <a:pt x="205740" y="5143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632332" y="8805702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79" h="68579">
                <a:moveTo>
                  <a:pt x="68580" y="68580"/>
                </a:moveTo>
                <a:lnTo>
                  <a:pt x="0" y="68580"/>
                </a:lnTo>
                <a:lnTo>
                  <a:pt x="0" y="0"/>
                </a:lnTo>
                <a:lnTo>
                  <a:pt x="68580" y="0"/>
                </a:lnTo>
                <a:lnTo>
                  <a:pt x="68580" y="68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632332" y="8668542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79" h="68579">
                <a:moveTo>
                  <a:pt x="68580" y="68580"/>
                </a:moveTo>
                <a:lnTo>
                  <a:pt x="0" y="68580"/>
                </a:lnTo>
                <a:lnTo>
                  <a:pt x="0" y="0"/>
                </a:lnTo>
                <a:lnTo>
                  <a:pt x="68580" y="0"/>
                </a:lnTo>
                <a:lnTo>
                  <a:pt x="68580" y="68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632332" y="8531382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79" h="68579">
                <a:moveTo>
                  <a:pt x="68580" y="68580"/>
                </a:moveTo>
                <a:lnTo>
                  <a:pt x="0" y="68580"/>
                </a:lnTo>
                <a:lnTo>
                  <a:pt x="0" y="0"/>
                </a:lnTo>
                <a:lnTo>
                  <a:pt x="68580" y="0"/>
                </a:lnTo>
                <a:lnTo>
                  <a:pt x="68580" y="68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632332" y="8394222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79" h="68579">
                <a:moveTo>
                  <a:pt x="68580" y="68580"/>
                </a:moveTo>
                <a:lnTo>
                  <a:pt x="0" y="68580"/>
                </a:lnTo>
                <a:lnTo>
                  <a:pt x="0" y="0"/>
                </a:lnTo>
                <a:lnTo>
                  <a:pt x="68580" y="0"/>
                </a:lnTo>
                <a:lnTo>
                  <a:pt x="68580" y="68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632332" y="8257061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79" h="68579">
                <a:moveTo>
                  <a:pt x="68580" y="68580"/>
                </a:moveTo>
                <a:lnTo>
                  <a:pt x="0" y="68580"/>
                </a:lnTo>
                <a:lnTo>
                  <a:pt x="0" y="0"/>
                </a:lnTo>
                <a:lnTo>
                  <a:pt x="68580" y="0"/>
                </a:lnTo>
                <a:lnTo>
                  <a:pt x="68580" y="68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0278252" y="8805702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79" h="68579">
                <a:moveTo>
                  <a:pt x="68580" y="68580"/>
                </a:moveTo>
                <a:lnTo>
                  <a:pt x="0" y="68580"/>
                </a:lnTo>
                <a:lnTo>
                  <a:pt x="0" y="0"/>
                </a:lnTo>
                <a:lnTo>
                  <a:pt x="68580" y="0"/>
                </a:lnTo>
                <a:lnTo>
                  <a:pt x="68580" y="68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0278252" y="8668542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79" h="68579">
                <a:moveTo>
                  <a:pt x="68580" y="68580"/>
                </a:moveTo>
                <a:lnTo>
                  <a:pt x="0" y="68580"/>
                </a:lnTo>
                <a:lnTo>
                  <a:pt x="0" y="0"/>
                </a:lnTo>
                <a:lnTo>
                  <a:pt x="68580" y="0"/>
                </a:lnTo>
                <a:lnTo>
                  <a:pt x="68580" y="68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0278252" y="8531382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79" h="68579">
                <a:moveTo>
                  <a:pt x="68580" y="68580"/>
                </a:moveTo>
                <a:lnTo>
                  <a:pt x="0" y="68580"/>
                </a:lnTo>
                <a:lnTo>
                  <a:pt x="0" y="0"/>
                </a:lnTo>
                <a:lnTo>
                  <a:pt x="68580" y="0"/>
                </a:lnTo>
                <a:lnTo>
                  <a:pt x="68580" y="68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0278252" y="8394222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79" h="68579">
                <a:moveTo>
                  <a:pt x="68580" y="68580"/>
                </a:moveTo>
                <a:lnTo>
                  <a:pt x="0" y="68580"/>
                </a:lnTo>
                <a:lnTo>
                  <a:pt x="0" y="0"/>
                </a:lnTo>
                <a:lnTo>
                  <a:pt x="68580" y="0"/>
                </a:lnTo>
                <a:lnTo>
                  <a:pt x="68580" y="68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0278252" y="8257061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79" h="68579">
                <a:moveTo>
                  <a:pt x="68580" y="68580"/>
                </a:moveTo>
                <a:lnTo>
                  <a:pt x="0" y="68580"/>
                </a:lnTo>
                <a:lnTo>
                  <a:pt x="0" y="0"/>
                </a:lnTo>
                <a:lnTo>
                  <a:pt x="68580" y="0"/>
                </a:lnTo>
                <a:lnTo>
                  <a:pt x="68580" y="68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0278252" y="8119902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79" h="68579">
                <a:moveTo>
                  <a:pt x="68580" y="68580"/>
                </a:moveTo>
                <a:lnTo>
                  <a:pt x="0" y="68580"/>
                </a:lnTo>
                <a:lnTo>
                  <a:pt x="0" y="0"/>
                </a:lnTo>
                <a:lnTo>
                  <a:pt x="68580" y="0"/>
                </a:lnTo>
                <a:lnTo>
                  <a:pt x="68580" y="68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9523872" y="7777002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79" h="68579">
                <a:moveTo>
                  <a:pt x="68580" y="68580"/>
                </a:moveTo>
                <a:lnTo>
                  <a:pt x="0" y="68580"/>
                </a:lnTo>
                <a:lnTo>
                  <a:pt x="0" y="0"/>
                </a:lnTo>
                <a:lnTo>
                  <a:pt x="68580" y="0"/>
                </a:lnTo>
                <a:lnTo>
                  <a:pt x="68580" y="68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9249552" y="7777002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79" h="68579">
                <a:moveTo>
                  <a:pt x="68580" y="68580"/>
                </a:moveTo>
                <a:lnTo>
                  <a:pt x="0" y="68580"/>
                </a:lnTo>
                <a:lnTo>
                  <a:pt x="0" y="0"/>
                </a:lnTo>
                <a:lnTo>
                  <a:pt x="68580" y="0"/>
                </a:lnTo>
                <a:lnTo>
                  <a:pt x="68580" y="68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9386712" y="7777002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79" h="68579">
                <a:moveTo>
                  <a:pt x="68580" y="68580"/>
                </a:moveTo>
                <a:lnTo>
                  <a:pt x="0" y="68580"/>
                </a:lnTo>
                <a:lnTo>
                  <a:pt x="0" y="0"/>
                </a:lnTo>
                <a:lnTo>
                  <a:pt x="68580" y="0"/>
                </a:lnTo>
                <a:lnTo>
                  <a:pt x="68580" y="68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9661032" y="7777002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79" h="68579">
                <a:moveTo>
                  <a:pt x="68580" y="68580"/>
                </a:moveTo>
                <a:lnTo>
                  <a:pt x="0" y="68580"/>
                </a:lnTo>
                <a:lnTo>
                  <a:pt x="0" y="0"/>
                </a:lnTo>
                <a:lnTo>
                  <a:pt x="68580" y="0"/>
                </a:lnTo>
                <a:lnTo>
                  <a:pt x="68580" y="68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9798192" y="7777002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79" h="68579">
                <a:moveTo>
                  <a:pt x="68580" y="68580"/>
                </a:moveTo>
                <a:lnTo>
                  <a:pt x="0" y="68580"/>
                </a:lnTo>
                <a:lnTo>
                  <a:pt x="0" y="0"/>
                </a:lnTo>
                <a:lnTo>
                  <a:pt x="68580" y="0"/>
                </a:lnTo>
                <a:lnTo>
                  <a:pt x="68580" y="68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9455292" y="8051322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79" h="68579">
                <a:moveTo>
                  <a:pt x="68580" y="68580"/>
                </a:moveTo>
                <a:lnTo>
                  <a:pt x="0" y="68580"/>
                </a:lnTo>
                <a:lnTo>
                  <a:pt x="0" y="0"/>
                </a:lnTo>
                <a:lnTo>
                  <a:pt x="68580" y="0"/>
                </a:lnTo>
                <a:lnTo>
                  <a:pt x="68580" y="68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9455292" y="7914161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79" h="68579">
                <a:moveTo>
                  <a:pt x="68580" y="68580"/>
                </a:moveTo>
                <a:lnTo>
                  <a:pt x="0" y="68580"/>
                </a:lnTo>
                <a:lnTo>
                  <a:pt x="0" y="0"/>
                </a:lnTo>
                <a:lnTo>
                  <a:pt x="68580" y="0"/>
                </a:lnTo>
                <a:lnTo>
                  <a:pt x="68580" y="68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9328179" y="8095659"/>
            <a:ext cx="323215" cy="196215"/>
          </a:xfrm>
          <a:custGeom>
            <a:avLst/>
            <a:gdLst/>
            <a:ahLst/>
            <a:cxnLst/>
            <a:rect l="l" t="t" r="r" b="b"/>
            <a:pathLst>
              <a:path w="323215" h="196215">
                <a:moveTo>
                  <a:pt x="161403" y="195693"/>
                </a:moveTo>
                <a:lnTo>
                  <a:pt x="0" y="48486"/>
                </a:lnTo>
                <a:lnTo>
                  <a:pt x="48486" y="0"/>
                </a:lnTo>
                <a:lnTo>
                  <a:pt x="161403" y="112916"/>
                </a:lnTo>
                <a:lnTo>
                  <a:pt x="274320" y="0"/>
                </a:lnTo>
                <a:lnTo>
                  <a:pt x="322806" y="48486"/>
                </a:lnTo>
                <a:lnTo>
                  <a:pt x="185646" y="185646"/>
                </a:lnTo>
                <a:lnTo>
                  <a:pt x="167954" y="195063"/>
                </a:lnTo>
                <a:lnTo>
                  <a:pt x="161403" y="1956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8460880" y="7571269"/>
            <a:ext cx="720090" cy="582930"/>
          </a:xfrm>
          <a:custGeom>
            <a:avLst/>
            <a:gdLst/>
            <a:ahLst/>
            <a:cxnLst/>
            <a:rect l="l" t="t" r="r" b="b"/>
            <a:pathLst>
              <a:path w="720090" h="582929">
                <a:moveTo>
                  <a:pt x="137160" y="171450"/>
                </a:moveTo>
                <a:lnTo>
                  <a:pt x="0" y="171450"/>
                </a:lnTo>
                <a:lnTo>
                  <a:pt x="0" y="582930"/>
                </a:lnTo>
                <a:lnTo>
                  <a:pt x="137160" y="582930"/>
                </a:lnTo>
                <a:lnTo>
                  <a:pt x="137160" y="171450"/>
                </a:lnTo>
                <a:close/>
              </a:path>
              <a:path w="720090" h="582929">
                <a:moveTo>
                  <a:pt x="720090" y="240030"/>
                </a:moveTo>
                <a:lnTo>
                  <a:pt x="712901" y="213321"/>
                </a:lnTo>
                <a:lnTo>
                  <a:pt x="693305" y="191528"/>
                </a:lnTo>
                <a:lnTo>
                  <a:pt x="664235" y="176834"/>
                </a:lnTo>
                <a:lnTo>
                  <a:pt x="628637" y="171450"/>
                </a:lnTo>
                <a:lnTo>
                  <a:pt x="422897" y="171450"/>
                </a:lnTo>
                <a:lnTo>
                  <a:pt x="422897" y="68580"/>
                </a:lnTo>
                <a:lnTo>
                  <a:pt x="417512" y="41871"/>
                </a:lnTo>
                <a:lnTo>
                  <a:pt x="402818" y="20078"/>
                </a:lnTo>
                <a:lnTo>
                  <a:pt x="381012" y="5384"/>
                </a:lnTo>
                <a:lnTo>
                  <a:pt x="354317" y="0"/>
                </a:lnTo>
                <a:lnTo>
                  <a:pt x="327609" y="5384"/>
                </a:lnTo>
                <a:lnTo>
                  <a:pt x="305816" y="20078"/>
                </a:lnTo>
                <a:lnTo>
                  <a:pt x="291122" y="41871"/>
                </a:lnTo>
                <a:lnTo>
                  <a:pt x="285737" y="68580"/>
                </a:lnTo>
                <a:lnTo>
                  <a:pt x="285737" y="171450"/>
                </a:lnTo>
                <a:lnTo>
                  <a:pt x="171450" y="171450"/>
                </a:lnTo>
                <a:lnTo>
                  <a:pt x="171450" y="582930"/>
                </a:lnTo>
                <a:lnTo>
                  <a:pt x="628637" y="582930"/>
                </a:lnTo>
                <a:lnTo>
                  <a:pt x="664235" y="577545"/>
                </a:lnTo>
                <a:lnTo>
                  <a:pt x="693305" y="562851"/>
                </a:lnTo>
                <a:lnTo>
                  <a:pt x="712901" y="541045"/>
                </a:lnTo>
                <a:lnTo>
                  <a:pt x="720090" y="514350"/>
                </a:lnTo>
                <a:lnTo>
                  <a:pt x="712901" y="487641"/>
                </a:lnTo>
                <a:lnTo>
                  <a:pt x="693305" y="465848"/>
                </a:lnTo>
                <a:lnTo>
                  <a:pt x="664235" y="451154"/>
                </a:lnTo>
                <a:lnTo>
                  <a:pt x="628637" y="445770"/>
                </a:lnTo>
                <a:lnTo>
                  <a:pt x="664235" y="440385"/>
                </a:lnTo>
                <a:lnTo>
                  <a:pt x="693305" y="425691"/>
                </a:lnTo>
                <a:lnTo>
                  <a:pt x="712901" y="403885"/>
                </a:lnTo>
                <a:lnTo>
                  <a:pt x="720090" y="377190"/>
                </a:lnTo>
                <a:lnTo>
                  <a:pt x="712901" y="350481"/>
                </a:lnTo>
                <a:lnTo>
                  <a:pt x="693305" y="328688"/>
                </a:lnTo>
                <a:lnTo>
                  <a:pt x="664235" y="313994"/>
                </a:lnTo>
                <a:lnTo>
                  <a:pt x="628637" y="308610"/>
                </a:lnTo>
                <a:lnTo>
                  <a:pt x="664235" y="303225"/>
                </a:lnTo>
                <a:lnTo>
                  <a:pt x="693305" y="288531"/>
                </a:lnTo>
                <a:lnTo>
                  <a:pt x="712901" y="266725"/>
                </a:lnTo>
                <a:lnTo>
                  <a:pt x="720090" y="24003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9180972" y="8428983"/>
            <a:ext cx="617220" cy="1200150"/>
          </a:xfrm>
          <a:custGeom>
            <a:avLst/>
            <a:gdLst/>
            <a:ahLst/>
            <a:cxnLst/>
            <a:rect l="l" t="t" r="r" b="b"/>
            <a:pathLst>
              <a:path w="617220" h="1200150">
                <a:moveTo>
                  <a:pt x="480060" y="1199679"/>
                </a:moveTo>
                <a:lnTo>
                  <a:pt x="325755" y="1199679"/>
                </a:lnTo>
                <a:lnTo>
                  <a:pt x="325755" y="719619"/>
                </a:lnTo>
                <a:lnTo>
                  <a:pt x="291465" y="719619"/>
                </a:lnTo>
                <a:lnTo>
                  <a:pt x="291465" y="1199679"/>
                </a:lnTo>
                <a:lnTo>
                  <a:pt x="137160" y="1199679"/>
                </a:lnTo>
                <a:lnTo>
                  <a:pt x="137160" y="359574"/>
                </a:lnTo>
                <a:lnTo>
                  <a:pt x="122543" y="377397"/>
                </a:lnTo>
                <a:lnTo>
                  <a:pt x="111785" y="397541"/>
                </a:lnTo>
                <a:lnTo>
                  <a:pt x="105141" y="419396"/>
                </a:lnTo>
                <a:lnTo>
                  <a:pt x="102870" y="442350"/>
                </a:lnTo>
                <a:lnTo>
                  <a:pt x="102870" y="719619"/>
                </a:lnTo>
                <a:lnTo>
                  <a:pt x="0" y="719619"/>
                </a:lnTo>
                <a:lnTo>
                  <a:pt x="0" y="393727"/>
                </a:lnTo>
                <a:lnTo>
                  <a:pt x="7860" y="344999"/>
                </a:lnTo>
                <a:lnTo>
                  <a:pt x="29748" y="302678"/>
                </a:lnTo>
                <a:lnTo>
                  <a:pt x="63126" y="269305"/>
                </a:lnTo>
                <a:lnTo>
                  <a:pt x="105457" y="247419"/>
                </a:lnTo>
                <a:lnTo>
                  <a:pt x="154202" y="239559"/>
                </a:lnTo>
                <a:lnTo>
                  <a:pt x="218770" y="239559"/>
                </a:lnTo>
                <a:lnTo>
                  <a:pt x="199239" y="218678"/>
                </a:lnTo>
                <a:lnTo>
                  <a:pt x="184321" y="194155"/>
                </a:lnTo>
                <a:lnTo>
                  <a:pt x="174798" y="166616"/>
                </a:lnTo>
                <a:lnTo>
                  <a:pt x="171450" y="136689"/>
                </a:lnTo>
                <a:lnTo>
                  <a:pt x="177755" y="95456"/>
                </a:lnTo>
                <a:lnTo>
                  <a:pt x="195386" y="59245"/>
                </a:lnTo>
                <a:lnTo>
                  <a:pt x="222417" y="29983"/>
                </a:lnTo>
                <a:lnTo>
                  <a:pt x="256921" y="9592"/>
                </a:lnTo>
                <a:lnTo>
                  <a:pt x="296969" y="0"/>
                </a:lnTo>
                <a:lnTo>
                  <a:pt x="340636" y="3129"/>
                </a:lnTo>
                <a:lnTo>
                  <a:pt x="405080" y="38782"/>
                </a:lnTo>
                <a:lnTo>
                  <a:pt x="441620" y="102776"/>
                </a:lnTo>
                <a:lnTo>
                  <a:pt x="445614" y="142785"/>
                </a:lnTo>
                <a:lnTo>
                  <a:pt x="438693" y="179770"/>
                </a:lnTo>
                <a:lnTo>
                  <a:pt x="422443" y="212453"/>
                </a:lnTo>
                <a:lnTo>
                  <a:pt x="398449" y="239559"/>
                </a:lnTo>
                <a:lnTo>
                  <a:pt x="463052" y="239559"/>
                </a:lnTo>
                <a:lnTo>
                  <a:pt x="511780" y="247419"/>
                </a:lnTo>
                <a:lnTo>
                  <a:pt x="554100" y="269305"/>
                </a:lnTo>
                <a:lnTo>
                  <a:pt x="587473" y="302678"/>
                </a:lnTo>
                <a:lnTo>
                  <a:pt x="609360" y="344999"/>
                </a:lnTo>
                <a:lnTo>
                  <a:pt x="617220" y="393727"/>
                </a:lnTo>
                <a:lnTo>
                  <a:pt x="617220" y="719619"/>
                </a:lnTo>
                <a:lnTo>
                  <a:pt x="514350" y="719619"/>
                </a:lnTo>
                <a:lnTo>
                  <a:pt x="514350" y="476640"/>
                </a:lnTo>
                <a:lnTo>
                  <a:pt x="512078" y="448343"/>
                </a:lnTo>
                <a:lnTo>
                  <a:pt x="505434" y="414699"/>
                </a:lnTo>
                <a:lnTo>
                  <a:pt x="494676" y="382760"/>
                </a:lnTo>
                <a:lnTo>
                  <a:pt x="480060" y="359574"/>
                </a:lnTo>
                <a:lnTo>
                  <a:pt x="480060" y="11996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>
            <a:spLocks noGrp="1"/>
          </p:cNvSpPr>
          <p:nvPr>
            <p:ph type="title"/>
          </p:nvPr>
        </p:nvSpPr>
        <p:spPr>
          <a:xfrm>
            <a:off x="1856903" y="27459"/>
            <a:ext cx="10215245" cy="165481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0650" spc="170" dirty="0"/>
              <a:t>System</a:t>
            </a:r>
            <a:r>
              <a:rPr sz="10650" spc="530" dirty="0"/>
              <a:t> </a:t>
            </a:r>
            <a:r>
              <a:rPr sz="10650" spc="50" dirty="0"/>
              <a:t>Analysis</a:t>
            </a:r>
            <a:endParaRPr sz="10650"/>
          </a:p>
        </p:txBody>
      </p:sp>
      <p:sp>
        <p:nvSpPr>
          <p:cNvPr id="41" name="object 41"/>
          <p:cNvSpPr txBox="1"/>
          <p:nvPr/>
        </p:nvSpPr>
        <p:spPr>
          <a:xfrm>
            <a:off x="3233119" y="3113167"/>
            <a:ext cx="3820795" cy="5359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50" spc="-35" dirty="0">
                <a:latin typeface="Arial"/>
                <a:cs typeface="Arial"/>
              </a:rPr>
              <a:t>Problem</a:t>
            </a:r>
            <a:r>
              <a:rPr sz="3350" spc="135" dirty="0">
                <a:latin typeface="Arial"/>
                <a:cs typeface="Arial"/>
              </a:rPr>
              <a:t> </a:t>
            </a:r>
            <a:r>
              <a:rPr sz="3350" spc="190" dirty="0">
                <a:latin typeface="Arial"/>
                <a:cs typeface="Arial"/>
              </a:rPr>
              <a:t>statement</a:t>
            </a:r>
            <a:endParaRPr sz="3350">
              <a:latin typeface="Arial"/>
              <a:cs typeface="Arial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3425936" y="5774284"/>
            <a:ext cx="3674745" cy="5359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50" spc="105" dirty="0">
                <a:latin typeface="Arial"/>
                <a:cs typeface="Arial"/>
              </a:rPr>
              <a:t>Data </a:t>
            </a:r>
            <a:r>
              <a:rPr sz="3350" spc="110" dirty="0">
                <a:latin typeface="Arial"/>
                <a:cs typeface="Arial"/>
              </a:rPr>
              <a:t>flow</a:t>
            </a:r>
            <a:r>
              <a:rPr sz="3350" spc="185" dirty="0">
                <a:latin typeface="Arial"/>
                <a:cs typeface="Arial"/>
              </a:rPr>
              <a:t> </a:t>
            </a:r>
            <a:r>
              <a:rPr sz="3350" spc="60" dirty="0">
                <a:latin typeface="Arial"/>
                <a:cs typeface="Arial"/>
              </a:rPr>
              <a:t>diagram</a:t>
            </a:r>
            <a:endParaRPr sz="3350">
              <a:latin typeface="Arial"/>
              <a:cs typeface="Arial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3285052" y="8362005"/>
            <a:ext cx="3110230" cy="5359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50" spc="15" dirty="0">
                <a:latin typeface="Arial"/>
                <a:cs typeface="Arial"/>
                <a:hlinkClick r:id="rId7"/>
              </a:rPr>
              <a:t>Technical</a:t>
            </a:r>
            <a:r>
              <a:rPr sz="3350" spc="110" dirty="0">
                <a:latin typeface="Arial"/>
                <a:cs typeface="Arial"/>
                <a:hlinkClick r:id="rId7"/>
              </a:rPr>
              <a:t> </a:t>
            </a:r>
            <a:r>
              <a:rPr sz="3350" spc="160" dirty="0">
                <a:latin typeface="Arial"/>
                <a:cs typeface="Arial"/>
                <a:hlinkClick r:id="rId7"/>
              </a:rPr>
              <a:t>stack</a:t>
            </a:r>
            <a:endParaRPr sz="3350">
              <a:latin typeface="Arial"/>
              <a:cs typeface="Arial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11131977" y="3157820"/>
            <a:ext cx="2438400" cy="5359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50" spc="85" dirty="0">
                <a:latin typeface="Arial"/>
                <a:cs typeface="Arial"/>
                <a:hlinkClick r:id="rId8"/>
              </a:rPr>
              <a:t>Architecture</a:t>
            </a:r>
            <a:endParaRPr sz="3350">
              <a:latin typeface="Arial"/>
              <a:cs typeface="Arial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11284377" y="5774284"/>
            <a:ext cx="3924300" cy="5359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50" spc="60" dirty="0">
                <a:latin typeface="Arial"/>
                <a:cs typeface="Arial"/>
                <a:hlinkClick r:id="rId7"/>
              </a:rPr>
              <a:t>Testing </a:t>
            </a:r>
            <a:r>
              <a:rPr sz="3350" spc="85" dirty="0">
                <a:latin typeface="Arial"/>
                <a:cs typeface="Arial"/>
                <a:hlinkClick r:id="rId7"/>
              </a:rPr>
              <a:t>and</a:t>
            </a:r>
            <a:r>
              <a:rPr sz="3350" spc="229" dirty="0">
                <a:latin typeface="Arial"/>
                <a:cs typeface="Arial"/>
                <a:hlinkClick r:id="rId7"/>
              </a:rPr>
              <a:t> </a:t>
            </a:r>
            <a:r>
              <a:rPr sz="3350" spc="100" dirty="0">
                <a:latin typeface="Arial"/>
                <a:cs typeface="Arial"/>
                <a:hlinkClick r:id="rId7"/>
              </a:rPr>
              <a:t>Quality</a:t>
            </a:r>
            <a:endParaRPr sz="3350">
              <a:latin typeface="Arial"/>
              <a:cs typeface="Arial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11131977" y="8362005"/>
            <a:ext cx="4140200" cy="5359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50" spc="85" dirty="0">
                <a:latin typeface="Arial"/>
                <a:cs typeface="Arial"/>
                <a:hlinkClick r:id="rId9"/>
              </a:rPr>
              <a:t>Method </a:t>
            </a:r>
            <a:r>
              <a:rPr sz="3350" spc="135" dirty="0">
                <a:latin typeface="Arial"/>
                <a:cs typeface="Arial"/>
                <a:hlinkClick r:id="rId9"/>
              </a:rPr>
              <a:t>of</a:t>
            </a:r>
            <a:r>
              <a:rPr sz="3350" spc="220" dirty="0">
                <a:latin typeface="Arial"/>
                <a:cs typeface="Arial"/>
                <a:hlinkClick r:id="rId9"/>
              </a:rPr>
              <a:t> </a:t>
            </a:r>
            <a:r>
              <a:rPr sz="3350" spc="114" dirty="0">
                <a:latin typeface="Arial"/>
                <a:cs typeface="Arial"/>
                <a:hlinkClick r:id="rId9"/>
              </a:rPr>
              <a:t>validation</a:t>
            </a:r>
            <a:endParaRPr sz="335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51031" y="0"/>
            <a:ext cx="12679045" cy="17119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-85" dirty="0"/>
              <a:t>Problem</a:t>
            </a:r>
            <a:r>
              <a:rPr spc="530" dirty="0"/>
              <a:t> </a:t>
            </a:r>
            <a:r>
              <a:rPr spc="550" dirty="0"/>
              <a:t>Statement</a:t>
            </a:r>
          </a:p>
        </p:txBody>
      </p:sp>
      <p:sp>
        <p:nvSpPr>
          <p:cNvPr id="3" name="object 3"/>
          <p:cNvSpPr/>
          <p:nvPr/>
        </p:nvSpPr>
        <p:spPr>
          <a:xfrm>
            <a:off x="11121114" y="1453871"/>
            <a:ext cx="6374182" cy="66927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0" y="87"/>
            <a:ext cx="5490845" cy="3538854"/>
            <a:chOff x="0" y="87"/>
            <a:chExt cx="5490845" cy="3538854"/>
          </a:xfrm>
        </p:grpSpPr>
        <p:sp>
          <p:nvSpPr>
            <p:cNvPr id="5" name="object 5"/>
            <p:cNvSpPr/>
            <p:nvPr/>
          </p:nvSpPr>
          <p:spPr>
            <a:xfrm>
              <a:off x="0" y="87"/>
              <a:ext cx="3712764" cy="353869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633392" y="1427574"/>
              <a:ext cx="1857375" cy="398145"/>
            </a:xfrm>
            <a:custGeom>
              <a:avLst/>
              <a:gdLst/>
              <a:ahLst/>
              <a:cxnLst/>
              <a:rect l="l" t="t" r="r" b="b"/>
              <a:pathLst>
                <a:path w="1857375" h="398144">
                  <a:moveTo>
                    <a:pt x="1638098" y="397978"/>
                  </a:moveTo>
                  <a:lnTo>
                    <a:pt x="219180" y="397978"/>
                  </a:lnTo>
                  <a:lnTo>
                    <a:pt x="168971" y="392721"/>
                  </a:lnTo>
                  <a:lnTo>
                    <a:pt x="122855" y="377747"/>
                  </a:lnTo>
                  <a:lnTo>
                    <a:pt x="82156" y="354251"/>
                  </a:lnTo>
                  <a:lnTo>
                    <a:pt x="48198" y="323428"/>
                  </a:lnTo>
                  <a:lnTo>
                    <a:pt x="22303" y="286473"/>
                  </a:lnTo>
                  <a:lnTo>
                    <a:pt x="5796" y="244582"/>
                  </a:lnTo>
                  <a:lnTo>
                    <a:pt x="0" y="198948"/>
                  </a:lnTo>
                  <a:lnTo>
                    <a:pt x="5796" y="153344"/>
                  </a:lnTo>
                  <a:lnTo>
                    <a:pt x="22303" y="111474"/>
                  </a:lnTo>
                  <a:lnTo>
                    <a:pt x="48198" y="74534"/>
                  </a:lnTo>
                  <a:lnTo>
                    <a:pt x="82156" y="43720"/>
                  </a:lnTo>
                  <a:lnTo>
                    <a:pt x="122855" y="20228"/>
                  </a:lnTo>
                  <a:lnTo>
                    <a:pt x="168971" y="5256"/>
                  </a:lnTo>
                  <a:lnTo>
                    <a:pt x="219180" y="0"/>
                  </a:lnTo>
                  <a:lnTo>
                    <a:pt x="1638098" y="0"/>
                  </a:lnTo>
                  <a:lnTo>
                    <a:pt x="1688343" y="5256"/>
                  </a:lnTo>
                  <a:lnTo>
                    <a:pt x="1734484" y="20228"/>
                  </a:lnTo>
                  <a:lnTo>
                    <a:pt x="1775200" y="43720"/>
                  </a:lnTo>
                  <a:lnTo>
                    <a:pt x="1809169" y="74534"/>
                  </a:lnTo>
                  <a:lnTo>
                    <a:pt x="1835069" y="111474"/>
                  </a:lnTo>
                  <a:lnTo>
                    <a:pt x="1851578" y="153344"/>
                  </a:lnTo>
                  <a:lnTo>
                    <a:pt x="1857375" y="198948"/>
                  </a:lnTo>
                  <a:lnTo>
                    <a:pt x="1851578" y="244582"/>
                  </a:lnTo>
                  <a:lnTo>
                    <a:pt x="1835069" y="286473"/>
                  </a:lnTo>
                  <a:lnTo>
                    <a:pt x="1809169" y="323428"/>
                  </a:lnTo>
                  <a:lnTo>
                    <a:pt x="1775200" y="354251"/>
                  </a:lnTo>
                  <a:lnTo>
                    <a:pt x="1734484" y="377747"/>
                  </a:lnTo>
                  <a:lnTo>
                    <a:pt x="1688343" y="392721"/>
                  </a:lnTo>
                  <a:lnTo>
                    <a:pt x="1638098" y="397978"/>
                  </a:lnTo>
                  <a:close/>
                </a:path>
              </a:pathLst>
            </a:custGeom>
            <a:solidFill>
              <a:srgbClr val="F47C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409699" y="2599218"/>
              <a:ext cx="142875" cy="14287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/>
          <p:nvPr/>
        </p:nvSpPr>
        <p:spPr>
          <a:xfrm>
            <a:off x="1409700" y="4713768"/>
            <a:ext cx="142875" cy="14287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409700" y="6828318"/>
            <a:ext cx="142875" cy="14287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0" name="object 10"/>
          <p:cNvGrpSpPr/>
          <p:nvPr/>
        </p:nvGrpSpPr>
        <p:grpSpPr>
          <a:xfrm>
            <a:off x="0" y="7175703"/>
            <a:ext cx="5786755" cy="3123565"/>
            <a:chOff x="0" y="7175703"/>
            <a:chExt cx="5786755" cy="3123565"/>
          </a:xfrm>
        </p:grpSpPr>
        <p:sp>
          <p:nvSpPr>
            <p:cNvPr id="11" name="object 11"/>
            <p:cNvSpPr/>
            <p:nvPr/>
          </p:nvSpPr>
          <p:spPr>
            <a:xfrm>
              <a:off x="0" y="7175703"/>
              <a:ext cx="5786742" cy="3123189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409700" y="8942868"/>
              <a:ext cx="142875" cy="142875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1735435" y="2372872"/>
            <a:ext cx="8699500" cy="687705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300" spc="-114" dirty="0">
                <a:latin typeface="Verdana"/>
                <a:cs typeface="Verdana"/>
              </a:rPr>
              <a:t>Passengers</a:t>
            </a:r>
            <a:r>
              <a:rPr sz="3300" spc="-660" dirty="0">
                <a:latin typeface="Verdana"/>
                <a:cs typeface="Verdana"/>
              </a:rPr>
              <a:t> </a:t>
            </a:r>
            <a:r>
              <a:rPr sz="3300" spc="-130" dirty="0">
                <a:latin typeface="Verdana"/>
                <a:cs typeface="Verdana"/>
              </a:rPr>
              <a:t>do</a:t>
            </a:r>
            <a:r>
              <a:rPr sz="3300" spc="-655" dirty="0">
                <a:latin typeface="Verdana"/>
                <a:cs typeface="Verdana"/>
              </a:rPr>
              <a:t> </a:t>
            </a:r>
            <a:r>
              <a:rPr sz="3300" spc="-25" dirty="0">
                <a:latin typeface="Verdana"/>
                <a:cs typeface="Verdana"/>
              </a:rPr>
              <a:t>not</a:t>
            </a:r>
            <a:r>
              <a:rPr sz="3300" spc="-655" dirty="0">
                <a:latin typeface="Verdana"/>
                <a:cs typeface="Verdana"/>
              </a:rPr>
              <a:t> </a:t>
            </a:r>
            <a:r>
              <a:rPr sz="3300" spc="-40" dirty="0">
                <a:latin typeface="Verdana"/>
                <a:cs typeface="Verdana"/>
              </a:rPr>
              <a:t>know</a:t>
            </a:r>
            <a:r>
              <a:rPr sz="3300" spc="-660" dirty="0">
                <a:latin typeface="Verdana"/>
                <a:cs typeface="Verdana"/>
              </a:rPr>
              <a:t> </a:t>
            </a:r>
            <a:r>
              <a:rPr sz="3300" spc="45" dirty="0">
                <a:latin typeface="Verdana"/>
                <a:cs typeface="Verdana"/>
              </a:rPr>
              <a:t>at</a:t>
            </a:r>
            <a:r>
              <a:rPr sz="3300" spc="-655" dirty="0">
                <a:latin typeface="Verdana"/>
                <a:cs typeface="Verdana"/>
              </a:rPr>
              <a:t> </a:t>
            </a:r>
            <a:r>
              <a:rPr sz="3300" spc="-10" dirty="0">
                <a:latin typeface="Verdana"/>
                <a:cs typeface="Verdana"/>
              </a:rPr>
              <a:t>what</a:t>
            </a:r>
            <a:r>
              <a:rPr sz="3300" spc="-655" dirty="0">
                <a:latin typeface="Verdana"/>
                <a:cs typeface="Verdana"/>
              </a:rPr>
              <a:t> </a:t>
            </a:r>
            <a:r>
              <a:rPr sz="3300" spc="-65" dirty="0">
                <a:latin typeface="Verdana"/>
                <a:cs typeface="Verdana"/>
              </a:rPr>
              <a:t>time</a:t>
            </a:r>
            <a:r>
              <a:rPr sz="3300" spc="-660" dirty="0">
                <a:latin typeface="Verdana"/>
                <a:cs typeface="Verdana"/>
              </a:rPr>
              <a:t> </a:t>
            </a:r>
            <a:r>
              <a:rPr sz="3300" spc="75" dirty="0">
                <a:latin typeface="Verdana"/>
                <a:cs typeface="Verdana"/>
              </a:rPr>
              <a:t>a</a:t>
            </a:r>
            <a:r>
              <a:rPr sz="3300" spc="-655" dirty="0">
                <a:latin typeface="Verdana"/>
                <a:cs typeface="Verdana"/>
              </a:rPr>
              <a:t> </a:t>
            </a:r>
            <a:r>
              <a:rPr sz="3300" spc="25" dirty="0">
                <a:latin typeface="Verdana"/>
                <a:cs typeface="Verdana"/>
              </a:rPr>
              <a:t>taxi</a:t>
            </a:r>
            <a:endParaRPr sz="3300">
              <a:latin typeface="Verdana"/>
              <a:cs typeface="Verdana"/>
            </a:endParaRPr>
          </a:p>
          <a:p>
            <a:pPr marL="12700" marR="5080">
              <a:lnSpc>
                <a:spcPct val="210200"/>
              </a:lnSpc>
            </a:pPr>
            <a:r>
              <a:rPr sz="3300" spc="-60" dirty="0">
                <a:latin typeface="Verdana"/>
                <a:cs typeface="Verdana"/>
              </a:rPr>
              <a:t>might </a:t>
            </a:r>
            <a:r>
              <a:rPr sz="3300" spc="-90" dirty="0">
                <a:latin typeface="Verdana"/>
                <a:cs typeface="Verdana"/>
              </a:rPr>
              <a:t>show </a:t>
            </a:r>
            <a:r>
              <a:rPr sz="3300" spc="-105" dirty="0">
                <a:latin typeface="Verdana"/>
                <a:cs typeface="Verdana"/>
              </a:rPr>
              <a:t>up </a:t>
            </a:r>
            <a:r>
              <a:rPr sz="3300" spc="45" dirty="0">
                <a:latin typeface="Verdana"/>
                <a:cs typeface="Verdana"/>
              </a:rPr>
              <a:t>at </a:t>
            </a:r>
            <a:r>
              <a:rPr sz="3300" spc="-15" dirty="0">
                <a:latin typeface="Verdana"/>
                <a:cs typeface="Verdana"/>
              </a:rPr>
              <a:t>their </a:t>
            </a:r>
            <a:r>
              <a:rPr sz="3300" spc="-65" dirty="0">
                <a:latin typeface="Verdana"/>
                <a:cs typeface="Verdana"/>
              </a:rPr>
              <a:t>various </a:t>
            </a:r>
            <a:r>
              <a:rPr sz="3300" spc="-80" dirty="0">
                <a:latin typeface="Verdana"/>
                <a:cs typeface="Verdana"/>
              </a:rPr>
              <a:t>locations.  </a:t>
            </a:r>
            <a:r>
              <a:rPr sz="3300" spc="65" dirty="0">
                <a:latin typeface="Verdana"/>
                <a:cs typeface="Verdana"/>
              </a:rPr>
              <a:t>Taxi</a:t>
            </a:r>
            <a:r>
              <a:rPr sz="3300" spc="-650" dirty="0">
                <a:latin typeface="Verdana"/>
                <a:cs typeface="Verdana"/>
              </a:rPr>
              <a:t> </a:t>
            </a:r>
            <a:r>
              <a:rPr sz="3300" spc="-50" dirty="0">
                <a:latin typeface="Verdana"/>
                <a:cs typeface="Verdana"/>
              </a:rPr>
              <a:t>locations</a:t>
            </a:r>
            <a:r>
              <a:rPr sz="3300" spc="-650" dirty="0">
                <a:latin typeface="Verdana"/>
                <a:cs typeface="Verdana"/>
              </a:rPr>
              <a:t> </a:t>
            </a:r>
            <a:r>
              <a:rPr sz="3300" spc="-55" dirty="0">
                <a:latin typeface="Verdana"/>
                <a:cs typeface="Verdana"/>
              </a:rPr>
              <a:t>are</a:t>
            </a:r>
            <a:r>
              <a:rPr sz="3300" spc="-645" dirty="0">
                <a:latin typeface="Verdana"/>
                <a:cs typeface="Verdana"/>
              </a:rPr>
              <a:t> </a:t>
            </a:r>
            <a:r>
              <a:rPr sz="3300" spc="-50" dirty="0">
                <a:latin typeface="Verdana"/>
                <a:cs typeface="Verdana"/>
              </a:rPr>
              <a:t>unknown</a:t>
            </a:r>
            <a:r>
              <a:rPr sz="3300" spc="-650" dirty="0">
                <a:latin typeface="Verdana"/>
                <a:cs typeface="Verdana"/>
              </a:rPr>
              <a:t> </a:t>
            </a:r>
            <a:r>
              <a:rPr sz="3300" spc="-60" dirty="0">
                <a:latin typeface="Verdana"/>
                <a:cs typeface="Verdana"/>
              </a:rPr>
              <a:t>resulting</a:t>
            </a:r>
            <a:r>
              <a:rPr sz="3300" spc="-645" dirty="0">
                <a:latin typeface="Verdana"/>
                <a:cs typeface="Verdana"/>
              </a:rPr>
              <a:t> </a:t>
            </a:r>
            <a:r>
              <a:rPr sz="3300" spc="75" dirty="0">
                <a:latin typeface="Verdana"/>
                <a:cs typeface="Verdana"/>
              </a:rPr>
              <a:t>in</a:t>
            </a:r>
            <a:r>
              <a:rPr sz="3300" spc="-650" dirty="0">
                <a:latin typeface="Verdana"/>
                <a:cs typeface="Verdana"/>
              </a:rPr>
              <a:t> </a:t>
            </a:r>
            <a:r>
              <a:rPr sz="3300" spc="-60" dirty="0">
                <a:latin typeface="Verdana"/>
                <a:cs typeface="Verdana"/>
              </a:rPr>
              <a:t>long  </a:t>
            </a:r>
            <a:r>
              <a:rPr sz="3300" spc="-30" dirty="0">
                <a:latin typeface="Verdana"/>
                <a:cs typeface="Verdana"/>
              </a:rPr>
              <a:t>waits</a:t>
            </a:r>
            <a:r>
              <a:rPr sz="3300" spc="-660" dirty="0">
                <a:latin typeface="Verdana"/>
                <a:cs typeface="Verdana"/>
              </a:rPr>
              <a:t> </a:t>
            </a:r>
            <a:r>
              <a:rPr sz="3300" spc="-30" dirty="0">
                <a:latin typeface="Verdana"/>
                <a:cs typeface="Verdana"/>
              </a:rPr>
              <a:t>for</a:t>
            </a:r>
            <a:r>
              <a:rPr sz="3300" spc="-655" dirty="0">
                <a:latin typeface="Verdana"/>
                <a:cs typeface="Verdana"/>
              </a:rPr>
              <a:t> </a:t>
            </a:r>
            <a:r>
              <a:rPr sz="3300" spc="-160" dirty="0">
                <a:latin typeface="Verdana"/>
                <a:cs typeface="Verdana"/>
              </a:rPr>
              <a:t>passengers.</a:t>
            </a:r>
            <a:endParaRPr sz="3300">
              <a:latin typeface="Verdana"/>
              <a:cs typeface="Verdana"/>
            </a:endParaRPr>
          </a:p>
          <a:p>
            <a:pPr marL="12700" marR="33020">
              <a:lnSpc>
                <a:spcPct val="210200"/>
              </a:lnSpc>
              <a:spcBef>
                <a:spcPts val="5"/>
              </a:spcBef>
            </a:pPr>
            <a:r>
              <a:rPr sz="3300" spc="10" dirty="0">
                <a:latin typeface="Verdana"/>
                <a:cs typeface="Verdana"/>
              </a:rPr>
              <a:t>The</a:t>
            </a:r>
            <a:r>
              <a:rPr sz="3300" spc="-655" dirty="0">
                <a:latin typeface="Verdana"/>
                <a:cs typeface="Verdana"/>
              </a:rPr>
              <a:t> </a:t>
            </a:r>
            <a:r>
              <a:rPr sz="3300" spc="-95" dirty="0">
                <a:latin typeface="Verdana"/>
                <a:cs typeface="Verdana"/>
              </a:rPr>
              <a:t>distress</a:t>
            </a:r>
            <a:r>
              <a:rPr sz="3300" spc="-655" dirty="0">
                <a:latin typeface="Verdana"/>
                <a:cs typeface="Verdana"/>
              </a:rPr>
              <a:t> </a:t>
            </a:r>
            <a:r>
              <a:rPr sz="3300" spc="-45" dirty="0">
                <a:latin typeface="Verdana"/>
                <a:cs typeface="Verdana"/>
              </a:rPr>
              <a:t>of</a:t>
            </a:r>
            <a:r>
              <a:rPr sz="3300" spc="-655" dirty="0">
                <a:latin typeface="Verdana"/>
                <a:cs typeface="Verdana"/>
              </a:rPr>
              <a:t> </a:t>
            </a:r>
            <a:r>
              <a:rPr sz="3300" spc="-140" dirty="0">
                <a:latin typeface="Verdana"/>
                <a:cs typeface="Verdana"/>
              </a:rPr>
              <a:t>passengers</a:t>
            </a:r>
            <a:r>
              <a:rPr sz="3300" spc="-655" dirty="0">
                <a:latin typeface="Verdana"/>
                <a:cs typeface="Verdana"/>
              </a:rPr>
              <a:t> </a:t>
            </a:r>
            <a:r>
              <a:rPr sz="3300" spc="-105" dirty="0">
                <a:latin typeface="Verdana"/>
                <a:cs typeface="Verdana"/>
              </a:rPr>
              <a:t>about</a:t>
            </a:r>
            <a:r>
              <a:rPr sz="3300" spc="-655" dirty="0">
                <a:latin typeface="Verdana"/>
                <a:cs typeface="Verdana"/>
              </a:rPr>
              <a:t> </a:t>
            </a:r>
            <a:r>
              <a:rPr sz="3300" spc="-40" dirty="0">
                <a:latin typeface="Verdana"/>
                <a:cs typeface="Verdana"/>
              </a:rPr>
              <a:t>the</a:t>
            </a:r>
            <a:r>
              <a:rPr sz="3300" spc="-655" dirty="0">
                <a:latin typeface="Verdana"/>
                <a:cs typeface="Verdana"/>
              </a:rPr>
              <a:t> </a:t>
            </a:r>
            <a:r>
              <a:rPr sz="3300" spc="-50" dirty="0">
                <a:latin typeface="Verdana"/>
                <a:cs typeface="Verdana"/>
              </a:rPr>
              <a:t>delay</a:t>
            </a:r>
            <a:r>
              <a:rPr sz="3300" spc="-655" dirty="0">
                <a:latin typeface="Verdana"/>
                <a:cs typeface="Verdana"/>
              </a:rPr>
              <a:t> </a:t>
            </a:r>
            <a:r>
              <a:rPr sz="3300" spc="-45" dirty="0">
                <a:latin typeface="Verdana"/>
                <a:cs typeface="Verdana"/>
              </a:rPr>
              <a:t>of  </a:t>
            </a:r>
            <a:r>
              <a:rPr sz="3300" spc="-40" dirty="0">
                <a:latin typeface="Verdana"/>
                <a:cs typeface="Verdana"/>
              </a:rPr>
              <a:t>the</a:t>
            </a:r>
            <a:r>
              <a:rPr sz="3300" spc="-660" dirty="0">
                <a:latin typeface="Verdana"/>
                <a:cs typeface="Verdana"/>
              </a:rPr>
              <a:t> </a:t>
            </a:r>
            <a:r>
              <a:rPr sz="3300" spc="-55" dirty="0">
                <a:latin typeface="Verdana"/>
                <a:cs typeface="Verdana"/>
              </a:rPr>
              <a:t>taxi.</a:t>
            </a:r>
            <a:endParaRPr sz="33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35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sz="3300" spc="10" dirty="0">
                <a:latin typeface="Verdana"/>
                <a:cs typeface="Verdana"/>
              </a:rPr>
              <a:t>The</a:t>
            </a:r>
            <a:r>
              <a:rPr sz="3300" spc="-660" dirty="0">
                <a:latin typeface="Verdana"/>
                <a:cs typeface="Verdana"/>
              </a:rPr>
              <a:t> </a:t>
            </a:r>
            <a:r>
              <a:rPr sz="3300" spc="-65" dirty="0">
                <a:latin typeface="Verdana"/>
                <a:cs typeface="Verdana"/>
              </a:rPr>
              <a:t>optimization</a:t>
            </a:r>
            <a:r>
              <a:rPr sz="3300" spc="-655" dirty="0">
                <a:latin typeface="Verdana"/>
                <a:cs typeface="Verdana"/>
              </a:rPr>
              <a:t> </a:t>
            </a:r>
            <a:r>
              <a:rPr sz="3300" spc="-45" dirty="0">
                <a:latin typeface="Verdana"/>
                <a:cs typeface="Verdana"/>
              </a:rPr>
              <a:t>of</a:t>
            </a:r>
            <a:r>
              <a:rPr sz="3300" spc="-655" dirty="0">
                <a:latin typeface="Verdana"/>
                <a:cs typeface="Verdana"/>
              </a:rPr>
              <a:t> </a:t>
            </a:r>
            <a:r>
              <a:rPr sz="3300" spc="-40" dirty="0">
                <a:latin typeface="Verdana"/>
                <a:cs typeface="Verdana"/>
              </a:rPr>
              <a:t>fuel</a:t>
            </a:r>
            <a:r>
              <a:rPr sz="3300" spc="-655" dirty="0">
                <a:latin typeface="Verdana"/>
                <a:cs typeface="Verdana"/>
              </a:rPr>
              <a:t> </a:t>
            </a:r>
            <a:r>
              <a:rPr sz="3300" spc="-120" dirty="0">
                <a:latin typeface="Verdana"/>
                <a:cs typeface="Verdana"/>
              </a:rPr>
              <a:t>consumption.</a:t>
            </a:r>
            <a:endParaRPr sz="3300">
              <a:latin typeface="Verdana"/>
              <a:cs typeface="Verdan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366722" y="750705"/>
            <a:ext cx="1857375" cy="398145"/>
          </a:xfrm>
          <a:custGeom>
            <a:avLst/>
            <a:gdLst/>
            <a:ahLst/>
            <a:cxnLst/>
            <a:rect l="l" t="t" r="r" b="b"/>
            <a:pathLst>
              <a:path w="1857375" h="398144">
                <a:moveTo>
                  <a:pt x="1638098" y="397978"/>
                </a:moveTo>
                <a:lnTo>
                  <a:pt x="219180" y="397978"/>
                </a:lnTo>
                <a:lnTo>
                  <a:pt x="168971" y="392721"/>
                </a:lnTo>
                <a:lnTo>
                  <a:pt x="122855" y="377747"/>
                </a:lnTo>
                <a:lnTo>
                  <a:pt x="82156" y="354251"/>
                </a:lnTo>
                <a:lnTo>
                  <a:pt x="48198" y="323428"/>
                </a:lnTo>
                <a:lnTo>
                  <a:pt x="22303" y="286473"/>
                </a:lnTo>
                <a:lnTo>
                  <a:pt x="5796" y="244582"/>
                </a:lnTo>
                <a:lnTo>
                  <a:pt x="0" y="198948"/>
                </a:lnTo>
                <a:lnTo>
                  <a:pt x="5796" y="153344"/>
                </a:lnTo>
                <a:lnTo>
                  <a:pt x="22303" y="111474"/>
                </a:lnTo>
                <a:lnTo>
                  <a:pt x="48198" y="74534"/>
                </a:lnTo>
                <a:lnTo>
                  <a:pt x="82156" y="43720"/>
                </a:lnTo>
                <a:lnTo>
                  <a:pt x="122855" y="20228"/>
                </a:lnTo>
                <a:lnTo>
                  <a:pt x="168971" y="5256"/>
                </a:lnTo>
                <a:lnTo>
                  <a:pt x="219180" y="0"/>
                </a:lnTo>
                <a:lnTo>
                  <a:pt x="1638098" y="0"/>
                </a:lnTo>
                <a:lnTo>
                  <a:pt x="1688343" y="5256"/>
                </a:lnTo>
                <a:lnTo>
                  <a:pt x="1734484" y="20228"/>
                </a:lnTo>
                <a:lnTo>
                  <a:pt x="1775200" y="43720"/>
                </a:lnTo>
                <a:lnTo>
                  <a:pt x="1809169" y="74534"/>
                </a:lnTo>
                <a:lnTo>
                  <a:pt x="1835069" y="111474"/>
                </a:lnTo>
                <a:lnTo>
                  <a:pt x="1851578" y="153344"/>
                </a:lnTo>
                <a:lnTo>
                  <a:pt x="1857375" y="198948"/>
                </a:lnTo>
                <a:lnTo>
                  <a:pt x="1851578" y="244582"/>
                </a:lnTo>
                <a:lnTo>
                  <a:pt x="1835069" y="286473"/>
                </a:lnTo>
                <a:lnTo>
                  <a:pt x="1809169" y="323428"/>
                </a:lnTo>
                <a:lnTo>
                  <a:pt x="1775200" y="354251"/>
                </a:lnTo>
                <a:lnTo>
                  <a:pt x="1734484" y="377747"/>
                </a:lnTo>
                <a:lnTo>
                  <a:pt x="1688343" y="392721"/>
                </a:lnTo>
                <a:lnTo>
                  <a:pt x="1638098" y="397978"/>
                </a:lnTo>
                <a:close/>
              </a:path>
            </a:pathLst>
          </a:custGeom>
          <a:solidFill>
            <a:srgbClr val="F47C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6774596" y="8511803"/>
            <a:ext cx="1513403" cy="17751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224265" y="1347688"/>
            <a:ext cx="1542415" cy="1525270"/>
          </a:xfrm>
          <a:custGeom>
            <a:avLst/>
            <a:gdLst/>
            <a:ahLst/>
            <a:cxnLst/>
            <a:rect l="l" t="t" r="r" b="b"/>
            <a:pathLst>
              <a:path w="1542414" h="1525270">
                <a:moveTo>
                  <a:pt x="1459660" y="1524878"/>
                </a:moveTo>
                <a:lnTo>
                  <a:pt x="82597" y="1524878"/>
                </a:lnTo>
                <a:lnTo>
                  <a:pt x="61297" y="1520562"/>
                </a:lnTo>
                <a:lnTo>
                  <a:pt x="29417" y="1499038"/>
                </a:lnTo>
                <a:lnTo>
                  <a:pt x="7897" y="1467152"/>
                </a:lnTo>
                <a:lnTo>
                  <a:pt x="0" y="1428167"/>
                </a:lnTo>
                <a:lnTo>
                  <a:pt x="0" y="100291"/>
                </a:lnTo>
                <a:lnTo>
                  <a:pt x="7897" y="61306"/>
                </a:lnTo>
                <a:lnTo>
                  <a:pt x="29417" y="29421"/>
                </a:lnTo>
                <a:lnTo>
                  <a:pt x="61297" y="7898"/>
                </a:lnTo>
                <a:lnTo>
                  <a:pt x="100278" y="0"/>
                </a:lnTo>
                <a:lnTo>
                  <a:pt x="1441979" y="0"/>
                </a:lnTo>
                <a:lnTo>
                  <a:pt x="1480959" y="7898"/>
                </a:lnTo>
                <a:lnTo>
                  <a:pt x="1512840" y="29421"/>
                </a:lnTo>
                <a:lnTo>
                  <a:pt x="1534359" y="61306"/>
                </a:lnTo>
                <a:lnTo>
                  <a:pt x="1542257" y="100291"/>
                </a:lnTo>
                <a:lnTo>
                  <a:pt x="1542257" y="1428167"/>
                </a:lnTo>
                <a:lnTo>
                  <a:pt x="1534359" y="1467152"/>
                </a:lnTo>
                <a:lnTo>
                  <a:pt x="1512840" y="1499038"/>
                </a:lnTo>
                <a:lnTo>
                  <a:pt x="1480959" y="1520562"/>
                </a:lnTo>
                <a:lnTo>
                  <a:pt x="1459660" y="1524878"/>
                </a:lnTo>
                <a:close/>
              </a:path>
            </a:pathLst>
          </a:custGeom>
          <a:solidFill>
            <a:srgbClr val="C1DAFE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3531565" y="1338163"/>
            <a:ext cx="10935970" cy="8949055"/>
            <a:chOff x="3531565" y="1338163"/>
            <a:chExt cx="10935970" cy="8949055"/>
          </a:xfrm>
        </p:grpSpPr>
        <p:sp>
          <p:nvSpPr>
            <p:cNvPr id="6" name="object 6"/>
            <p:cNvSpPr/>
            <p:nvPr/>
          </p:nvSpPr>
          <p:spPr>
            <a:xfrm>
              <a:off x="9395429" y="1338163"/>
              <a:ext cx="5071745" cy="5014595"/>
            </a:xfrm>
            <a:custGeom>
              <a:avLst/>
              <a:gdLst/>
              <a:ahLst/>
              <a:cxnLst/>
              <a:rect l="l" t="t" r="r" b="b"/>
              <a:pathLst>
                <a:path w="5071744" h="5014595">
                  <a:moveTo>
                    <a:pt x="4827212" y="5014428"/>
                  </a:moveTo>
                  <a:lnTo>
                    <a:pt x="244473" y="5014428"/>
                  </a:lnTo>
                  <a:lnTo>
                    <a:pt x="234725" y="5012243"/>
                  </a:lnTo>
                  <a:lnTo>
                    <a:pt x="190966" y="4995517"/>
                  </a:lnTo>
                  <a:lnTo>
                    <a:pt x="150423" y="4972996"/>
                  </a:lnTo>
                  <a:lnTo>
                    <a:pt x="113611" y="4945195"/>
                  </a:lnTo>
                  <a:lnTo>
                    <a:pt x="81047" y="4912631"/>
                  </a:lnTo>
                  <a:lnTo>
                    <a:pt x="53246" y="4875819"/>
                  </a:lnTo>
                  <a:lnTo>
                    <a:pt x="30724" y="4835276"/>
                  </a:lnTo>
                  <a:lnTo>
                    <a:pt x="13999" y="4791517"/>
                  </a:lnTo>
                  <a:lnTo>
                    <a:pt x="3585" y="4745060"/>
                  </a:lnTo>
                  <a:lnTo>
                    <a:pt x="0" y="4696424"/>
                  </a:lnTo>
                  <a:lnTo>
                    <a:pt x="0" y="329803"/>
                  </a:lnTo>
                  <a:lnTo>
                    <a:pt x="3585" y="281165"/>
                  </a:lnTo>
                  <a:lnTo>
                    <a:pt x="13999" y="234706"/>
                  </a:lnTo>
                  <a:lnTo>
                    <a:pt x="30724" y="190948"/>
                  </a:lnTo>
                  <a:lnTo>
                    <a:pt x="53246" y="150407"/>
                  </a:lnTo>
                  <a:lnTo>
                    <a:pt x="81047" y="113597"/>
                  </a:lnTo>
                  <a:lnTo>
                    <a:pt x="113611" y="81036"/>
                  </a:lnTo>
                  <a:lnTo>
                    <a:pt x="150423" y="53238"/>
                  </a:lnTo>
                  <a:lnTo>
                    <a:pt x="190966" y="30720"/>
                  </a:lnTo>
                  <a:lnTo>
                    <a:pt x="234725" y="13997"/>
                  </a:lnTo>
                  <a:lnTo>
                    <a:pt x="281182" y="3585"/>
                  </a:lnTo>
                  <a:lnTo>
                    <a:pt x="329820" y="0"/>
                  </a:lnTo>
                  <a:lnTo>
                    <a:pt x="4741868" y="0"/>
                  </a:lnTo>
                  <a:lnTo>
                    <a:pt x="4790504" y="3585"/>
                  </a:lnTo>
                  <a:lnTo>
                    <a:pt x="4836960" y="13997"/>
                  </a:lnTo>
                  <a:lnTo>
                    <a:pt x="4880716" y="30720"/>
                  </a:lnTo>
                  <a:lnTo>
                    <a:pt x="4921256" y="53238"/>
                  </a:lnTo>
                  <a:lnTo>
                    <a:pt x="4958063" y="81036"/>
                  </a:lnTo>
                  <a:lnTo>
                    <a:pt x="4990624" y="113597"/>
                  </a:lnTo>
                  <a:lnTo>
                    <a:pt x="5018421" y="150407"/>
                  </a:lnTo>
                  <a:lnTo>
                    <a:pt x="5040938" y="190948"/>
                  </a:lnTo>
                  <a:lnTo>
                    <a:pt x="5057661" y="234706"/>
                  </a:lnTo>
                  <a:lnTo>
                    <a:pt x="5068073" y="281165"/>
                  </a:lnTo>
                  <a:lnTo>
                    <a:pt x="5071657" y="329803"/>
                  </a:lnTo>
                  <a:lnTo>
                    <a:pt x="5071657" y="4696424"/>
                  </a:lnTo>
                  <a:lnTo>
                    <a:pt x="5068073" y="4745060"/>
                  </a:lnTo>
                  <a:lnTo>
                    <a:pt x="5057661" y="4791517"/>
                  </a:lnTo>
                  <a:lnTo>
                    <a:pt x="5040938" y="4835276"/>
                  </a:lnTo>
                  <a:lnTo>
                    <a:pt x="5018421" y="4875819"/>
                  </a:lnTo>
                  <a:lnTo>
                    <a:pt x="4990624" y="4912631"/>
                  </a:lnTo>
                  <a:lnTo>
                    <a:pt x="4958063" y="4945195"/>
                  </a:lnTo>
                  <a:lnTo>
                    <a:pt x="4921256" y="4972996"/>
                  </a:lnTo>
                  <a:lnTo>
                    <a:pt x="4880716" y="4995517"/>
                  </a:lnTo>
                  <a:lnTo>
                    <a:pt x="4836960" y="5012243"/>
                  </a:lnTo>
                  <a:lnTo>
                    <a:pt x="4827212" y="5014428"/>
                  </a:lnTo>
                  <a:close/>
                </a:path>
              </a:pathLst>
            </a:custGeom>
            <a:solidFill>
              <a:srgbClr val="C1DA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531565" y="1547225"/>
              <a:ext cx="10648949" cy="873976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3211565" y="0"/>
            <a:ext cx="10203180" cy="144907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9300" spc="335" dirty="0"/>
              <a:t>Data </a:t>
            </a:r>
            <a:r>
              <a:rPr sz="9300" spc="340" dirty="0"/>
              <a:t>flow</a:t>
            </a:r>
            <a:r>
              <a:rPr sz="9300" spc="615" dirty="0"/>
              <a:t> </a:t>
            </a:r>
            <a:r>
              <a:rPr sz="9300" spc="200" dirty="0"/>
              <a:t>diagram</a:t>
            </a:r>
            <a:endParaRPr sz="93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object 34"/>
          <p:cNvSpPr/>
          <p:nvPr/>
        </p:nvSpPr>
        <p:spPr>
          <a:xfrm>
            <a:off x="16992601" y="0"/>
            <a:ext cx="1295400" cy="96410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70" dirty="0"/>
              <a:t>Technical</a:t>
            </a:r>
            <a:r>
              <a:rPr spc="540" dirty="0"/>
              <a:t> </a:t>
            </a:r>
            <a:r>
              <a:rPr spc="365" dirty="0"/>
              <a:t>Stack</a:t>
            </a:r>
          </a:p>
        </p:txBody>
      </p:sp>
      <p:sp>
        <p:nvSpPr>
          <p:cNvPr id="3" name="object 3"/>
          <p:cNvSpPr/>
          <p:nvPr/>
        </p:nvSpPr>
        <p:spPr>
          <a:xfrm>
            <a:off x="3097584" y="1318761"/>
            <a:ext cx="1857375" cy="398145"/>
          </a:xfrm>
          <a:custGeom>
            <a:avLst/>
            <a:gdLst/>
            <a:ahLst/>
            <a:cxnLst/>
            <a:rect l="l" t="t" r="r" b="b"/>
            <a:pathLst>
              <a:path w="1857375" h="398144">
                <a:moveTo>
                  <a:pt x="1638098" y="397978"/>
                </a:moveTo>
                <a:lnTo>
                  <a:pt x="219180" y="397978"/>
                </a:lnTo>
                <a:lnTo>
                  <a:pt x="168971" y="392721"/>
                </a:lnTo>
                <a:lnTo>
                  <a:pt x="122855" y="377747"/>
                </a:lnTo>
                <a:lnTo>
                  <a:pt x="82156" y="354251"/>
                </a:lnTo>
                <a:lnTo>
                  <a:pt x="48198" y="323428"/>
                </a:lnTo>
                <a:lnTo>
                  <a:pt x="22303" y="286473"/>
                </a:lnTo>
                <a:lnTo>
                  <a:pt x="5796" y="244582"/>
                </a:lnTo>
                <a:lnTo>
                  <a:pt x="0" y="198948"/>
                </a:lnTo>
                <a:lnTo>
                  <a:pt x="5796" y="153344"/>
                </a:lnTo>
                <a:lnTo>
                  <a:pt x="22303" y="111474"/>
                </a:lnTo>
                <a:lnTo>
                  <a:pt x="48198" y="74534"/>
                </a:lnTo>
                <a:lnTo>
                  <a:pt x="82156" y="43720"/>
                </a:lnTo>
                <a:lnTo>
                  <a:pt x="122855" y="20228"/>
                </a:lnTo>
                <a:lnTo>
                  <a:pt x="168971" y="5256"/>
                </a:lnTo>
                <a:lnTo>
                  <a:pt x="219180" y="0"/>
                </a:lnTo>
                <a:lnTo>
                  <a:pt x="1638098" y="0"/>
                </a:lnTo>
                <a:lnTo>
                  <a:pt x="1688343" y="5256"/>
                </a:lnTo>
                <a:lnTo>
                  <a:pt x="1734484" y="20228"/>
                </a:lnTo>
                <a:lnTo>
                  <a:pt x="1775200" y="43720"/>
                </a:lnTo>
                <a:lnTo>
                  <a:pt x="1809169" y="74534"/>
                </a:lnTo>
                <a:lnTo>
                  <a:pt x="1835069" y="111474"/>
                </a:lnTo>
                <a:lnTo>
                  <a:pt x="1851578" y="153344"/>
                </a:lnTo>
                <a:lnTo>
                  <a:pt x="1857375" y="198948"/>
                </a:lnTo>
                <a:lnTo>
                  <a:pt x="1851578" y="244582"/>
                </a:lnTo>
                <a:lnTo>
                  <a:pt x="1835069" y="286473"/>
                </a:lnTo>
                <a:lnTo>
                  <a:pt x="1809169" y="323428"/>
                </a:lnTo>
                <a:lnTo>
                  <a:pt x="1775200" y="354251"/>
                </a:lnTo>
                <a:lnTo>
                  <a:pt x="1734484" y="377747"/>
                </a:lnTo>
                <a:lnTo>
                  <a:pt x="1688343" y="392721"/>
                </a:lnTo>
                <a:lnTo>
                  <a:pt x="1638098" y="397978"/>
                </a:lnTo>
                <a:close/>
              </a:path>
            </a:pathLst>
          </a:custGeom>
          <a:solidFill>
            <a:srgbClr val="F47C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-10004" y="0"/>
            <a:ext cx="1904296" cy="1029402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4418591" y="6660112"/>
            <a:ext cx="3869357" cy="363004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2146906" y="2159988"/>
            <a:ext cx="1905000" cy="1905000"/>
            <a:chOff x="2146906" y="2159988"/>
            <a:chExt cx="1905000" cy="1905000"/>
          </a:xfrm>
        </p:grpSpPr>
        <p:sp>
          <p:nvSpPr>
            <p:cNvPr id="7" name="object 7"/>
            <p:cNvSpPr/>
            <p:nvPr/>
          </p:nvSpPr>
          <p:spPr>
            <a:xfrm>
              <a:off x="2895298" y="3656772"/>
              <a:ext cx="408305" cy="272415"/>
            </a:xfrm>
            <a:custGeom>
              <a:avLst/>
              <a:gdLst/>
              <a:ahLst/>
              <a:cxnLst/>
              <a:rect l="l" t="t" r="r" b="b"/>
              <a:pathLst>
                <a:path w="408304" h="272414">
                  <a:moveTo>
                    <a:pt x="408213" y="272142"/>
                  </a:moveTo>
                  <a:lnTo>
                    <a:pt x="0" y="272142"/>
                  </a:lnTo>
                  <a:lnTo>
                    <a:pt x="45243" y="0"/>
                  </a:lnTo>
                  <a:lnTo>
                    <a:pt x="362970" y="0"/>
                  </a:lnTo>
                  <a:lnTo>
                    <a:pt x="408213" y="272142"/>
                  </a:lnTo>
                  <a:close/>
                </a:path>
              </a:pathLst>
            </a:custGeom>
            <a:solidFill>
              <a:srgbClr val="074E7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923870" y="3656773"/>
              <a:ext cx="351790" cy="102235"/>
            </a:xfrm>
            <a:custGeom>
              <a:avLst/>
              <a:gdLst/>
              <a:ahLst/>
              <a:cxnLst/>
              <a:rect l="l" t="t" r="r" b="b"/>
              <a:pathLst>
                <a:path w="351789" h="102235">
                  <a:moveTo>
                    <a:pt x="351396" y="102057"/>
                  </a:moveTo>
                  <a:lnTo>
                    <a:pt x="334391" y="0"/>
                  </a:lnTo>
                  <a:lnTo>
                    <a:pt x="16662" y="0"/>
                  </a:lnTo>
                  <a:lnTo>
                    <a:pt x="5435" y="68046"/>
                  </a:lnTo>
                  <a:lnTo>
                    <a:pt x="0" y="102057"/>
                  </a:lnTo>
                  <a:lnTo>
                    <a:pt x="351396" y="102057"/>
                  </a:lnTo>
                  <a:close/>
                </a:path>
              </a:pathLst>
            </a:custGeom>
            <a:solidFill>
              <a:srgbClr val="0032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146906" y="2432131"/>
              <a:ext cx="1905000" cy="1292860"/>
            </a:xfrm>
            <a:custGeom>
              <a:avLst/>
              <a:gdLst/>
              <a:ahLst/>
              <a:cxnLst/>
              <a:rect l="l" t="t" r="r" b="b"/>
              <a:pathLst>
                <a:path w="1905000" h="1292860">
                  <a:moveTo>
                    <a:pt x="1836961" y="1292676"/>
                  </a:moveTo>
                  <a:lnTo>
                    <a:pt x="68035" y="1292676"/>
                  </a:lnTo>
                  <a:lnTo>
                    <a:pt x="41618" y="1287308"/>
                  </a:lnTo>
                  <a:lnTo>
                    <a:pt x="19985" y="1272691"/>
                  </a:lnTo>
                  <a:lnTo>
                    <a:pt x="5368" y="1251058"/>
                  </a:lnTo>
                  <a:lnTo>
                    <a:pt x="0" y="1224641"/>
                  </a:lnTo>
                  <a:lnTo>
                    <a:pt x="0" y="68035"/>
                  </a:lnTo>
                  <a:lnTo>
                    <a:pt x="5368" y="41618"/>
                  </a:lnTo>
                  <a:lnTo>
                    <a:pt x="19985" y="19985"/>
                  </a:lnTo>
                  <a:lnTo>
                    <a:pt x="41618" y="5368"/>
                  </a:lnTo>
                  <a:lnTo>
                    <a:pt x="68035" y="0"/>
                  </a:lnTo>
                  <a:lnTo>
                    <a:pt x="1836961" y="0"/>
                  </a:lnTo>
                  <a:lnTo>
                    <a:pt x="1863378" y="5368"/>
                  </a:lnTo>
                  <a:lnTo>
                    <a:pt x="1885012" y="19985"/>
                  </a:lnTo>
                  <a:lnTo>
                    <a:pt x="1899629" y="41618"/>
                  </a:lnTo>
                  <a:lnTo>
                    <a:pt x="1904997" y="68035"/>
                  </a:lnTo>
                  <a:lnTo>
                    <a:pt x="1904997" y="1224641"/>
                  </a:lnTo>
                  <a:lnTo>
                    <a:pt x="1899629" y="1251058"/>
                  </a:lnTo>
                  <a:lnTo>
                    <a:pt x="1885012" y="1272691"/>
                  </a:lnTo>
                  <a:lnTo>
                    <a:pt x="1863378" y="1287308"/>
                  </a:lnTo>
                  <a:lnTo>
                    <a:pt x="1836961" y="1292676"/>
                  </a:lnTo>
                  <a:close/>
                </a:path>
              </a:pathLst>
            </a:custGeom>
            <a:solidFill>
              <a:srgbClr val="00A0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779761" y="3622754"/>
              <a:ext cx="204106" cy="68035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643690" y="3622754"/>
              <a:ext cx="68035" cy="68035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214942" y="2500166"/>
              <a:ext cx="1769110" cy="1021080"/>
            </a:xfrm>
            <a:custGeom>
              <a:avLst/>
              <a:gdLst/>
              <a:ahLst/>
              <a:cxnLst/>
              <a:rect l="l" t="t" r="r" b="b"/>
              <a:pathLst>
                <a:path w="1769110" h="1021079">
                  <a:moveTo>
                    <a:pt x="1734908" y="1020534"/>
                  </a:moveTo>
                  <a:lnTo>
                    <a:pt x="34017" y="1020534"/>
                  </a:lnTo>
                  <a:lnTo>
                    <a:pt x="20809" y="1017850"/>
                  </a:lnTo>
                  <a:lnTo>
                    <a:pt x="9992" y="1010541"/>
                  </a:lnTo>
                  <a:lnTo>
                    <a:pt x="2684" y="999725"/>
                  </a:lnTo>
                  <a:lnTo>
                    <a:pt x="0" y="986516"/>
                  </a:lnTo>
                  <a:lnTo>
                    <a:pt x="0" y="34017"/>
                  </a:lnTo>
                  <a:lnTo>
                    <a:pt x="2684" y="20809"/>
                  </a:lnTo>
                  <a:lnTo>
                    <a:pt x="9992" y="9992"/>
                  </a:lnTo>
                  <a:lnTo>
                    <a:pt x="20809" y="2684"/>
                  </a:lnTo>
                  <a:lnTo>
                    <a:pt x="34017" y="0"/>
                  </a:lnTo>
                  <a:lnTo>
                    <a:pt x="1734908" y="0"/>
                  </a:lnTo>
                  <a:lnTo>
                    <a:pt x="1748116" y="2684"/>
                  </a:lnTo>
                  <a:lnTo>
                    <a:pt x="1758933" y="9992"/>
                  </a:lnTo>
                  <a:lnTo>
                    <a:pt x="1766242" y="20809"/>
                  </a:lnTo>
                  <a:lnTo>
                    <a:pt x="1768926" y="34017"/>
                  </a:lnTo>
                  <a:lnTo>
                    <a:pt x="1768926" y="986516"/>
                  </a:lnTo>
                  <a:lnTo>
                    <a:pt x="1766242" y="999725"/>
                  </a:lnTo>
                  <a:lnTo>
                    <a:pt x="1758933" y="1010541"/>
                  </a:lnTo>
                  <a:lnTo>
                    <a:pt x="1748116" y="1017850"/>
                  </a:lnTo>
                  <a:lnTo>
                    <a:pt x="1734908" y="1020534"/>
                  </a:lnTo>
                  <a:close/>
                </a:path>
              </a:pathLst>
            </a:custGeom>
            <a:solidFill>
              <a:srgbClr val="FAB4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214942" y="2500166"/>
              <a:ext cx="1769110" cy="884555"/>
            </a:xfrm>
            <a:custGeom>
              <a:avLst/>
              <a:gdLst/>
              <a:ahLst/>
              <a:cxnLst/>
              <a:rect l="l" t="t" r="r" b="b"/>
              <a:pathLst>
                <a:path w="1769110" h="884554">
                  <a:moveTo>
                    <a:pt x="1598837" y="884463"/>
                  </a:moveTo>
                  <a:lnTo>
                    <a:pt x="170089" y="884463"/>
                  </a:lnTo>
                  <a:lnTo>
                    <a:pt x="156880" y="881778"/>
                  </a:lnTo>
                  <a:lnTo>
                    <a:pt x="146063" y="874470"/>
                  </a:lnTo>
                  <a:lnTo>
                    <a:pt x="138755" y="863653"/>
                  </a:lnTo>
                  <a:lnTo>
                    <a:pt x="136071" y="850445"/>
                  </a:lnTo>
                  <a:lnTo>
                    <a:pt x="136071" y="34017"/>
                  </a:lnTo>
                  <a:lnTo>
                    <a:pt x="34017" y="34017"/>
                  </a:lnTo>
                  <a:lnTo>
                    <a:pt x="20809" y="36702"/>
                  </a:lnTo>
                  <a:lnTo>
                    <a:pt x="9992" y="44010"/>
                  </a:lnTo>
                  <a:lnTo>
                    <a:pt x="2684" y="54827"/>
                  </a:lnTo>
                  <a:lnTo>
                    <a:pt x="0" y="68035"/>
                  </a:lnTo>
                  <a:lnTo>
                    <a:pt x="0" y="34017"/>
                  </a:lnTo>
                  <a:lnTo>
                    <a:pt x="2684" y="20809"/>
                  </a:lnTo>
                  <a:lnTo>
                    <a:pt x="9992" y="9992"/>
                  </a:lnTo>
                  <a:lnTo>
                    <a:pt x="20809" y="2684"/>
                  </a:lnTo>
                  <a:lnTo>
                    <a:pt x="34017" y="0"/>
                  </a:lnTo>
                  <a:lnTo>
                    <a:pt x="1734908" y="0"/>
                  </a:lnTo>
                  <a:lnTo>
                    <a:pt x="1748116" y="2684"/>
                  </a:lnTo>
                  <a:lnTo>
                    <a:pt x="1758933" y="9992"/>
                  </a:lnTo>
                  <a:lnTo>
                    <a:pt x="1766242" y="20809"/>
                  </a:lnTo>
                  <a:lnTo>
                    <a:pt x="1768926" y="34017"/>
                  </a:lnTo>
                  <a:lnTo>
                    <a:pt x="1768926" y="68035"/>
                  </a:lnTo>
                  <a:lnTo>
                    <a:pt x="1766242" y="54827"/>
                  </a:lnTo>
                  <a:lnTo>
                    <a:pt x="1758933" y="44010"/>
                  </a:lnTo>
                  <a:lnTo>
                    <a:pt x="1748116" y="36702"/>
                  </a:lnTo>
                  <a:lnTo>
                    <a:pt x="1734908" y="34017"/>
                  </a:lnTo>
                  <a:lnTo>
                    <a:pt x="1632854" y="34017"/>
                  </a:lnTo>
                  <a:lnTo>
                    <a:pt x="1632854" y="850445"/>
                  </a:lnTo>
                  <a:lnTo>
                    <a:pt x="1630170" y="863653"/>
                  </a:lnTo>
                  <a:lnTo>
                    <a:pt x="1622862" y="874470"/>
                  </a:lnTo>
                  <a:lnTo>
                    <a:pt x="1612045" y="881778"/>
                  </a:lnTo>
                  <a:lnTo>
                    <a:pt x="1598837" y="884463"/>
                  </a:lnTo>
                  <a:close/>
                </a:path>
              </a:pathLst>
            </a:custGeom>
            <a:solidFill>
              <a:srgbClr val="DB9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691191" y="3928914"/>
              <a:ext cx="816610" cy="136525"/>
            </a:xfrm>
            <a:custGeom>
              <a:avLst/>
              <a:gdLst/>
              <a:ahLst/>
              <a:cxnLst/>
              <a:rect l="l" t="t" r="r" b="b"/>
              <a:pathLst>
                <a:path w="816610" h="136525">
                  <a:moveTo>
                    <a:pt x="782409" y="136071"/>
                  </a:moveTo>
                  <a:lnTo>
                    <a:pt x="34017" y="136071"/>
                  </a:lnTo>
                  <a:lnTo>
                    <a:pt x="20780" y="133396"/>
                  </a:lnTo>
                  <a:lnTo>
                    <a:pt x="9967" y="126104"/>
                  </a:lnTo>
                  <a:lnTo>
                    <a:pt x="2674" y="115290"/>
                  </a:lnTo>
                  <a:lnTo>
                    <a:pt x="0" y="102053"/>
                  </a:lnTo>
                  <a:lnTo>
                    <a:pt x="0" y="68035"/>
                  </a:lnTo>
                  <a:lnTo>
                    <a:pt x="5344" y="41546"/>
                  </a:lnTo>
                  <a:lnTo>
                    <a:pt x="19921" y="19921"/>
                  </a:lnTo>
                  <a:lnTo>
                    <a:pt x="41546" y="5344"/>
                  </a:lnTo>
                  <a:lnTo>
                    <a:pt x="68035" y="0"/>
                  </a:lnTo>
                  <a:lnTo>
                    <a:pt x="748391" y="0"/>
                  </a:lnTo>
                  <a:lnTo>
                    <a:pt x="774880" y="5344"/>
                  </a:lnTo>
                  <a:lnTo>
                    <a:pt x="796505" y="19921"/>
                  </a:lnTo>
                  <a:lnTo>
                    <a:pt x="811082" y="41546"/>
                  </a:lnTo>
                  <a:lnTo>
                    <a:pt x="816427" y="68035"/>
                  </a:lnTo>
                  <a:lnTo>
                    <a:pt x="816427" y="102053"/>
                  </a:lnTo>
                  <a:lnTo>
                    <a:pt x="813752" y="115290"/>
                  </a:lnTo>
                  <a:lnTo>
                    <a:pt x="806460" y="126104"/>
                  </a:lnTo>
                  <a:lnTo>
                    <a:pt x="795646" y="133396"/>
                  </a:lnTo>
                  <a:lnTo>
                    <a:pt x="782409" y="136071"/>
                  </a:lnTo>
                  <a:close/>
                </a:path>
              </a:pathLst>
            </a:custGeom>
            <a:solidFill>
              <a:srgbClr val="00A0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779761" y="3588736"/>
              <a:ext cx="204106" cy="68035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643690" y="3588736"/>
              <a:ext cx="68035" cy="68035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351013" y="2159988"/>
              <a:ext cx="1497330" cy="204470"/>
            </a:xfrm>
            <a:custGeom>
              <a:avLst/>
              <a:gdLst/>
              <a:ahLst/>
              <a:cxnLst/>
              <a:rect l="l" t="t" r="r" b="b"/>
              <a:pathLst>
                <a:path w="1497329" h="204469">
                  <a:moveTo>
                    <a:pt x="1496783" y="204106"/>
                  </a:moveTo>
                  <a:lnTo>
                    <a:pt x="0" y="204106"/>
                  </a:lnTo>
                  <a:lnTo>
                    <a:pt x="0" y="34017"/>
                  </a:lnTo>
                  <a:lnTo>
                    <a:pt x="2684" y="20809"/>
                  </a:lnTo>
                  <a:lnTo>
                    <a:pt x="9992" y="9992"/>
                  </a:lnTo>
                  <a:lnTo>
                    <a:pt x="20809" y="2684"/>
                  </a:lnTo>
                  <a:lnTo>
                    <a:pt x="34017" y="0"/>
                  </a:lnTo>
                  <a:lnTo>
                    <a:pt x="1462765" y="0"/>
                  </a:lnTo>
                  <a:lnTo>
                    <a:pt x="1475974" y="2684"/>
                  </a:lnTo>
                  <a:lnTo>
                    <a:pt x="1486791" y="9992"/>
                  </a:lnTo>
                  <a:lnTo>
                    <a:pt x="1494099" y="20809"/>
                  </a:lnTo>
                  <a:lnTo>
                    <a:pt x="1496783" y="34017"/>
                  </a:lnTo>
                  <a:lnTo>
                    <a:pt x="1496783" y="204106"/>
                  </a:lnTo>
                  <a:close/>
                </a:path>
              </a:pathLst>
            </a:custGeom>
            <a:solidFill>
              <a:srgbClr val="0032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351013" y="2364095"/>
              <a:ext cx="1497330" cy="986790"/>
            </a:xfrm>
            <a:custGeom>
              <a:avLst/>
              <a:gdLst/>
              <a:ahLst/>
              <a:cxnLst/>
              <a:rect l="l" t="t" r="r" b="b"/>
              <a:pathLst>
                <a:path w="1497329" h="986789">
                  <a:moveTo>
                    <a:pt x="1462765" y="986516"/>
                  </a:moveTo>
                  <a:lnTo>
                    <a:pt x="34017" y="986516"/>
                  </a:lnTo>
                  <a:lnTo>
                    <a:pt x="20809" y="983832"/>
                  </a:lnTo>
                  <a:lnTo>
                    <a:pt x="9992" y="976523"/>
                  </a:lnTo>
                  <a:lnTo>
                    <a:pt x="2684" y="965707"/>
                  </a:lnTo>
                  <a:lnTo>
                    <a:pt x="0" y="952498"/>
                  </a:lnTo>
                  <a:lnTo>
                    <a:pt x="0" y="0"/>
                  </a:lnTo>
                  <a:lnTo>
                    <a:pt x="1496783" y="0"/>
                  </a:lnTo>
                  <a:lnTo>
                    <a:pt x="1496783" y="952498"/>
                  </a:lnTo>
                  <a:lnTo>
                    <a:pt x="1494099" y="965707"/>
                  </a:lnTo>
                  <a:lnTo>
                    <a:pt x="1486791" y="976523"/>
                  </a:lnTo>
                  <a:lnTo>
                    <a:pt x="1475974" y="983832"/>
                  </a:lnTo>
                  <a:lnTo>
                    <a:pt x="1462765" y="986516"/>
                  </a:lnTo>
                  <a:close/>
                </a:path>
              </a:pathLst>
            </a:custGeom>
            <a:solidFill>
              <a:srgbClr val="F0F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711726" y="2228024"/>
              <a:ext cx="68035" cy="68035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3575655" y="2228024"/>
              <a:ext cx="68035" cy="68035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3439583" y="2228024"/>
              <a:ext cx="68035" cy="68035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2351013" y="2364095"/>
              <a:ext cx="408305" cy="986790"/>
            </a:xfrm>
            <a:custGeom>
              <a:avLst/>
              <a:gdLst/>
              <a:ahLst/>
              <a:cxnLst/>
              <a:rect l="l" t="t" r="r" b="b"/>
              <a:pathLst>
                <a:path w="408305" h="986789">
                  <a:moveTo>
                    <a:pt x="408213" y="986516"/>
                  </a:moveTo>
                  <a:lnTo>
                    <a:pt x="0" y="986516"/>
                  </a:lnTo>
                  <a:lnTo>
                    <a:pt x="0" y="0"/>
                  </a:lnTo>
                  <a:lnTo>
                    <a:pt x="408213" y="0"/>
                  </a:lnTo>
                  <a:lnTo>
                    <a:pt x="408213" y="986516"/>
                  </a:lnTo>
                  <a:close/>
                </a:path>
              </a:pathLst>
            </a:custGeom>
            <a:solidFill>
              <a:srgbClr val="D1D1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419045" y="2466148"/>
              <a:ext cx="272415" cy="748665"/>
            </a:xfrm>
            <a:custGeom>
              <a:avLst/>
              <a:gdLst/>
              <a:ahLst/>
              <a:cxnLst/>
              <a:rect l="l" t="t" r="r" b="b"/>
              <a:pathLst>
                <a:path w="272414" h="748664">
                  <a:moveTo>
                    <a:pt x="272135" y="714375"/>
                  </a:moveTo>
                  <a:lnTo>
                    <a:pt x="269468" y="701141"/>
                  </a:lnTo>
                  <a:lnTo>
                    <a:pt x="262178" y="690333"/>
                  </a:lnTo>
                  <a:lnTo>
                    <a:pt x="251358" y="683031"/>
                  </a:lnTo>
                  <a:lnTo>
                    <a:pt x="238125" y="680364"/>
                  </a:lnTo>
                  <a:lnTo>
                    <a:pt x="34010" y="680364"/>
                  </a:lnTo>
                  <a:lnTo>
                    <a:pt x="20777" y="683031"/>
                  </a:lnTo>
                  <a:lnTo>
                    <a:pt x="9969" y="690333"/>
                  </a:lnTo>
                  <a:lnTo>
                    <a:pt x="2667" y="701141"/>
                  </a:lnTo>
                  <a:lnTo>
                    <a:pt x="0" y="714375"/>
                  </a:lnTo>
                  <a:lnTo>
                    <a:pt x="2667" y="727621"/>
                  </a:lnTo>
                  <a:lnTo>
                    <a:pt x="9969" y="738428"/>
                  </a:lnTo>
                  <a:lnTo>
                    <a:pt x="20777" y="745718"/>
                  </a:lnTo>
                  <a:lnTo>
                    <a:pt x="34010" y="748398"/>
                  </a:lnTo>
                  <a:lnTo>
                    <a:pt x="238125" y="748398"/>
                  </a:lnTo>
                  <a:lnTo>
                    <a:pt x="251358" y="745718"/>
                  </a:lnTo>
                  <a:lnTo>
                    <a:pt x="262178" y="738428"/>
                  </a:lnTo>
                  <a:lnTo>
                    <a:pt x="269468" y="727621"/>
                  </a:lnTo>
                  <a:lnTo>
                    <a:pt x="272135" y="714375"/>
                  </a:lnTo>
                  <a:close/>
                </a:path>
                <a:path w="272414" h="748664">
                  <a:moveTo>
                    <a:pt x="272135" y="578307"/>
                  </a:moveTo>
                  <a:lnTo>
                    <a:pt x="269468" y="565073"/>
                  </a:lnTo>
                  <a:lnTo>
                    <a:pt x="262178" y="554253"/>
                  </a:lnTo>
                  <a:lnTo>
                    <a:pt x="251358" y="546963"/>
                  </a:lnTo>
                  <a:lnTo>
                    <a:pt x="238125" y="544296"/>
                  </a:lnTo>
                  <a:lnTo>
                    <a:pt x="34010" y="544296"/>
                  </a:lnTo>
                  <a:lnTo>
                    <a:pt x="20777" y="546963"/>
                  </a:lnTo>
                  <a:lnTo>
                    <a:pt x="9969" y="554253"/>
                  </a:lnTo>
                  <a:lnTo>
                    <a:pt x="2667" y="565073"/>
                  </a:lnTo>
                  <a:lnTo>
                    <a:pt x="0" y="578307"/>
                  </a:lnTo>
                  <a:lnTo>
                    <a:pt x="2667" y="591540"/>
                  </a:lnTo>
                  <a:lnTo>
                    <a:pt x="9969" y="602361"/>
                  </a:lnTo>
                  <a:lnTo>
                    <a:pt x="20777" y="609650"/>
                  </a:lnTo>
                  <a:lnTo>
                    <a:pt x="34010" y="612330"/>
                  </a:lnTo>
                  <a:lnTo>
                    <a:pt x="238125" y="612330"/>
                  </a:lnTo>
                  <a:lnTo>
                    <a:pt x="251358" y="609650"/>
                  </a:lnTo>
                  <a:lnTo>
                    <a:pt x="262178" y="602361"/>
                  </a:lnTo>
                  <a:lnTo>
                    <a:pt x="269468" y="591540"/>
                  </a:lnTo>
                  <a:lnTo>
                    <a:pt x="272135" y="578307"/>
                  </a:lnTo>
                  <a:close/>
                </a:path>
                <a:path w="272414" h="748664">
                  <a:moveTo>
                    <a:pt x="272135" y="442239"/>
                  </a:moveTo>
                  <a:lnTo>
                    <a:pt x="269468" y="429006"/>
                  </a:lnTo>
                  <a:lnTo>
                    <a:pt x="262178" y="418185"/>
                  </a:lnTo>
                  <a:lnTo>
                    <a:pt x="251358" y="410895"/>
                  </a:lnTo>
                  <a:lnTo>
                    <a:pt x="238125" y="408216"/>
                  </a:lnTo>
                  <a:lnTo>
                    <a:pt x="34010" y="408216"/>
                  </a:lnTo>
                  <a:lnTo>
                    <a:pt x="20777" y="410895"/>
                  </a:lnTo>
                  <a:lnTo>
                    <a:pt x="9969" y="418185"/>
                  </a:lnTo>
                  <a:lnTo>
                    <a:pt x="2667" y="429006"/>
                  </a:lnTo>
                  <a:lnTo>
                    <a:pt x="0" y="442239"/>
                  </a:lnTo>
                  <a:lnTo>
                    <a:pt x="2667" y="455472"/>
                  </a:lnTo>
                  <a:lnTo>
                    <a:pt x="9969" y="466293"/>
                  </a:lnTo>
                  <a:lnTo>
                    <a:pt x="20777" y="473583"/>
                  </a:lnTo>
                  <a:lnTo>
                    <a:pt x="34010" y="476250"/>
                  </a:lnTo>
                  <a:lnTo>
                    <a:pt x="238125" y="476250"/>
                  </a:lnTo>
                  <a:lnTo>
                    <a:pt x="251358" y="473583"/>
                  </a:lnTo>
                  <a:lnTo>
                    <a:pt x="262178" y="466293"/>
                  </a:lnTo>
                  <a:lnTo>
                    <a:pt x="269468" y="455472"/>
                  </a:lnTo>
                  <a:lnTo>
                    <a:pt x="272135" y="442239"/>
                  </a:lnTo>
                  <a:close/>
                </a:path>
                <a:path w="272414" h="748664">
                  <a:moveTo>
                    <a:pt x="272135" y="306171"/>
                  </a:moveTo>
                  <a:lnTo>
                    <a:pt x="269468" y="292925"/>
                  </a:lnTo>
                  <a:lnTo>
                    <a:pt x="262178" y="282117"/>
                  </a:lnTo>
                  <a:lnTo>
                    <a:pt x="251358" y="274828"/>
                  </a:lnTo>
                  <a:lnTo>
                    <a:pt x="238125" y="272148"/>
                  </a:lnTo>
                  <a:lnTo>
                    <a:pt x="34010" y="272148"/>
                  </a:lnTo>
                  <a:lnTo>
                    <a:pt x="20777" y="274828"/>
                  </a:lnTo>
                  <a:lnTo>
                    <a:pt x="9969" y="282117"/>
                  </a:lnTo>
                  <a:lnTo>
                    <a:pt x="2667" y="292925"/>
                  </a:lnTo>
                  <a:lnTo>
                    <a:pt x="0" y="306171"/>
                  </a:lnTo>
                  <a:lnTo>
                    <a:pt x="2667" y="319405"/>
                  </a:lnTo>
                  <a:lnTo>
                    <a:pt x="9969" y="330212"/>
                  </a:lnTo>
                  <a:lnTo>
                    <a:pt x="20777" y="337515"/>
                  </a:lnTo>
                  <a:lnTo>
                    <a:pt x="34010" y="340182"/>
                  </a:lnTo>
                  <a:lnTo>
                    <a:pt x="238125" y="340182"/>
                  </a:lnTo>
                  <a:lnTo>
                    <a:pt x="251358" y="337515"/>
                  </a:lnTo>
                  <a:lnTo>
                    <a:pt x="262178" y="330212"/>
                  </a:lnTo>
                  <a:lnTo>
                    <a:pt x="269468" y="319405"/>
                  </a:lnTo>
                  <a:lnTo>
                    <a:pt x="272135" y="306171"/>
                  </a:lnTo>
                  <a:close/>
                </a:path>
                <a:path w="272414" h="748664">
                  <a:moveTo>
                    <a:pt x="272135" y="170091"/>
                  </a:moveTo>
                  <a:lnTo>
                    <a:pt x="269468" y="156857"/>
                  </a:lnTo>
                  <a:lnTo>
                    <a:pt x="262178" y="146050"/>
                  </a:lnTo>
                  <a:lnTo>
                    <a:pt x="251358" y="138747"/>
                  </a:lnTo>
                  <a:lnTo>
                    <a:pt x="238125" y="136080"/>
                  </a:lnTo>
                  <a:lnTo>
                    <a:pt x="34010" y="136080"/>
                  </a:lnTo>
                  <a:lnTo>
                    <a:pt x="20777" y="138747"/>
                  </a:lnTo>
                  <a:lnTo>
                    <a:pt x="9969" y="146050"/>
                  </a:lnTo>
                  <a:lnTo>
                    <a:pt x="2667" y="156857"/>
                  </a:lnTo>
                  <a:lnTo>
                    <a:pt x="0" y="170091"/>
                  </a:lnTo>
                  <a:lnTo>
                    <a:pt x="2667" y="183337"/>
                  </a:lnTo>
                  <a:lnTo>
                    <a:pt x="9969" y="194144"/>
                  </a:lnTo>
                  <a:lnTo>
                    <a:pt x="20777" y="201434"/>
                  </a:lnTo>
                  <a:lnTo>
                    <a:pt x="34010" y="204114"/>
                  </a:lnTo>
                  <a:lnTo>
                    <a:pt x="238125" y="204114"/>
                  </a:lnTo>
                  <a:lnTo>
                    <a:pt x="251358" y="201434"/>
                  </a:lnTo>
                  <a:lnTo>
                    <a:pt x="262178" y="194144"/>
                  </a:lnTo>
                  <a:lnTo>
                    <a:pt x="269468" y="183337"/>
                  </a:lnTo>
                  <a:lnTo>
                    <a:pt x="272135" y="170091"/>
                  </a:lnTo>
                  <a:close/>
                </a:path>
                <a:path w="272414" h="748664">
                  <a:moveTo>
                    <a:pt x="272135" y="34023"/>
                  </a:moveTo>
                  <a:lnTo>
                    <a:pt x="269468" y="20789"/>
                  </a:lnTo>
                  <a:lnTo>
                    <a:pt x="262178" y="9969"/>
                  </a:lnTo>
                  <a:lnTo>
                    <a:pt x="251358" y="2679"/>
                  </a:lnTo>
                  <a:lnTo>
                    <a:pt x="238125" y="0"/>
                  </a:lnTo>
                  <a:lnTo>
                    <a:pt x="34010" y="0"/>
                  </a:lnTo>
                  <a:lnTo>
                    <a:pt x="20777" y="2679"/>
                  </a:lnTo>
                  <a:lnTo>
                    <a:pt x="9969" y="9969"/>
                  </a:lnTo>
                  <a:lnTo>
                    <a:pt x="2667" y="20789"/>
                  </a:lnTo>
                  <a:lnTo>
                    <a:pt x="0" y="34023"/>
                  </a:lnTo>
                  <a:lnTo>
                    <a:pt x="2667" y="47256"/>
                  </a:lnTo>
                  <a:lnTo>
                    <a:pt x="9969" y="58077"/>
                  </a:lnTo>
                  <a:lnTo>
                    <a:pt x="20777" y="65366"/>
                  </a:lnTo>
                  <a:lnTo>
                    <a:pt x="34010" y="68046"/>
                  </a:lnTo>
                  <a:lnTo>
                    <a:pt x="238125" y="68046"/>
                  </a:lnTo>
                  <a:lnTo>
                    <a:pt x="251358" y="65366"/>
                  </a:lnTo>
                  <a:lnTo>
                    <a:pt x="262178" y="58077"/>
                  </a:lnTo>
                  <a:lnTo>
                    <a:pt x="269468" y="47256"/>
                  </a:lnTo>
                  <a:lnTo>
                    <a:pt x="272135" y="34023"/>
                  </a:lnTo>
                  <a:close/>
                </a:path>
              </a:pathLst>
            </a:custGeom>
            <a:solidFill>
              <a:srgbClr val="0032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2419049" y="2228024"/>
              <a:ext cx="578485" cy="68580"/>
            </a:xfrm>
            <a:custGeom>
              <a:avLst/>
              <a:gdLst/>
              <a:ahLst/>
              <a:cxnLst/>
              <a:rect l="l" t="t" r="r" b="b"/>
              <a:pathLst>
                <a:path w="578485" h="68580">
                  <a:moveTo>
                    <a:pt x="544284" y="68035"/>
                  </a:moveTo>
                  <a:lnTo>
                    <a:pt x="34017" y="68035"/>
                  </a:lnTo>
                  <a:lnTo>
                    <a:pt x="20780" y="65360"/>
                  </a:lnTo>
                  <a:lnTo>
                    <a:pt x="9967" y="58068"/>
                  </a:lnTo>
                  <a:lnTo>
                    <a:pt x="2674" y="47254"/>
                  </a:lnTo>
                  <a:lnTo>
                    <a:pt x="0" y="34017"/>
                  </a:lnTo>
                  <a:lnTo>
                    <a:pt x="2674" y="20780"/>
                  </a:lnTo>
                  <a:lnTo>
                    <a:pt x="9967" y="9967"/>
                  </a:lnTo>
                  <a:lnTo>
                    <a:pt x="20780" y="2674"/>
                  </a:lnTo>
                  <a:lnTo>
                    <a:pt x="34017" y="0"/>
                  </a:lnTo>
                  <a:lnTo>
                    <a:pt x="544284" y="0"/>
                  </a:lnTo>
                  <a:lnTo>
                    <a:pt x="557522" y="2674"/>
                  </a:lnTo>
                  <a:lnTo>
                    <a:pt x="568335" y="9967"/>
                  </a:lnTo>
                  <a:lnTo>
                    <a:pt x="575628" y="20780"/>
                  </a:lnTo>
                  <a:lnTo>
                    <a:pt x="578302" y="34017"/>
                  </a:lnTo>
                  <a:lnTo>
                    <a:pt x="575628" y="47254"/>
                  </a:lnTo>
                  <a:lnTo>
                    <a:pt x="568335" y="58068"/>
                  </a:lnTo>
                  <a:lnTo>
                    <a:pt x="557522" y="65360"/>
                  </a:lnTo>
                  <a:lnTo>
                    <a:pt x="544284" y="68035"/>
                  </a:lnTo>
                  <a:close/>
                </a:path>
              </a:pathLst>
            </a:custGeom>
            <a:solidFill>
              <a:srgbClr val="F0F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2895298" y="2602220"/>
              <a:ext cx="816610" cy="272415"/>
            </a:xfrm>
            <a:custGeom>
              <a:avLst/>
              <a:gdLst/>
              <a:ahLst/>
              <a:cxnLst/>
              <a:rect l="l" t="t" r="r" b="b"/>
              <a:pathLst>
                <a:path w="816610" h="272414">
                  <a:moveTo>
                    <a:pt x="782409" y="272142"/>
                  </a:moveTo>
                  <a:lnTo>
                    <a:pt x="34017" y="272142"/>
                  </a:lnTo>
                  <a:lnTo>
                    <a:pt x="20780" y="269467"/>
                  </a:lnTo>
                  <a:lnTo>
                    <a:pt x="9967" y="262175"/>
                  </a:lnTo>
                  <a:lnTo>
                    <a:pt x="2674" y="251361"/>
                  </a:lnTo>
                  <a:lnTo>
                    <a:pt x="0" y="238124"/>
                  </a:lnTo>
                  <a:lnTo>
                    <a:pt x="0" y="34017"/>
                  </a:lnTo>
                  <a:lnTo>
                    <a:pt x="2674" y="20780"/>
                  </a:lnTo>
                  <a:lnTo>
                    <a:pt x="9967" y="9967"/>
                  </a:lnTo>
                  <a:lnTo>
                    <a:pt x="20780" y="2674"/>
                  </a:lnTo>
                  <a:lnTo>
                    <a:pt x="34017" y="0"/>
                  </a:lnTo>
                  <a:lnTo>
                    <a:pt x="782409" y="0"/>
                  </a:lnTo>
                  <a:lnTo>
                    <a:pt x="795646" y="2674"/>
                  </a:lnTo>
                  <a:lnTo>
                    <a:pt x="806460" y="9967"/>
                  </a:lnTo>
                  <a:lnTo>
                    <a:pt x="813752" y="20780"/>
                  </a:lnTo>
                  <a:lnTo>
                    <a:pt x="816427" y="34017"/>
                  </a:lnTo>
                  <a:lnTo>
                    <a:pt x="816427" y="238124"/>
                  </a:lnTo>
                  <a:lnTo>
                    <a:pt x="813752" y="251361"/>
                  </a:lnTo>
                  <a:lnTo>
                    <a:pt x="806460" y="262175"/>
                  </a:lnTo>
                  <a:lnTo>
                    <a:pt x="795646" y="269467"/>
                  </a:lnTo>
                  <a:lnTo>
                    <a:pt x="782409" y="272142"/>
                  </a:lnTo>
                  <a:close/>
                </a:path>
              </a:pathLst>
            </a:custGeom>
            <a:solidFill>
              <a:srgbClr val="00A0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2895295" y="2483166"/>
              <a:ext cx="816610" cy="714375"/>
            </a:xfrm>
            <a:custGeom>
              <a:avLst/>
              <a:gdLst/>
              <a:ahLst/>
              <a:cxnLst/>
              <a:rect l="l" t="t" r="r" b="b"/>
              <a:pathLst>
                <a:path w="816610" h="714375">
                  <a:moveTo>
                    <a:pt x="153073" y="7620"/>
                  </a:moveTo>
                  <a:lnTo>
                    <a:pt x="145453" y="0"/>
                  </a:lnTo>
                  <a:lnTo>
                    <a:pt x="7620" y="0"/>
                  </a:lnTo>
                  <a:lnTo>
                    <a:pt x="0" y="7620"/>
                  </a:lnTo>
                  <a:lnTo>
                    <a:pt x="0" y="26390"/>
                  </a:lnTo>
                  <a:lnTo>
                    <a:pt x="7620" y="34010"/>
                  </a:lnTo>
                  <a:lnTo>
                    <a:pt x="145453" y="34010"/>
                  </a:lnTo>
                  <a:lnTo>
                    <a:pt x="153073" y="26390"/>
                  </a:lnTo>
                  <a:lnTo>
                    <a:pt x="153073" y="7620"/>
                  </a:lnTo>
                  <a:close/>
                </a:path>
                <a:path w="816610" h="714375">
                  <a:moveTo>
                    <a:pt x="221107" y="687971"/>
                  </a:moveTo>
                  <a:lnTo>
                    <a:pt x="213487" y="680351"/>
                  </a:lnTo>
                  <a:lnTo>
                    <a:pt x="7620" y="680351"/>
                  </a:lnTo>
                  <a:lnTo>
                    <a:pt x="0" y="687971"/>
                  </a:lnTo>
                  <a:lnTo>
                    <a:pt x="0" y="706755"/>
                  </a:lnTo>
                  <a:lnTo>
                    <a:pt x="7620" y="714375"/>
                  </a:lnTo>
                  <a:lnTo>
                    <a:pt x="213487" y="714375"/>
                  </a:lnTo>
                  <a:lnTo>
                    <a:pt x="221107" y="706755"/>
                  </a:lnTo>
                  <a:lnTo>
                    <a:pt x="221107" y="687971"/>
                  </a:lnTo>
                  <a:close/>
                </a:path>
                <a:path w="816610" h="714375">
                  <a:moveTo>
                    <a:pt x="221107" y="585914"/>
                  </a:moveTo>
                  <a:lnTo>
                    <a:pt x="213487" y="578294"/>
                  </a:lnTo>
                  <a:lnTo>
                    <a:pt x="7620" y="578294"/>
                  </a:lnTo>
                  <a:lnTo>
                    <a:pt x="0" y="585914"/>
                  </a:lnTo>
                  <a:lnTo>
                    <a:pt x="0" y="604697"/>
                  </a:lnTo>
                  <a:lnTo>
                    <a:pt x="7620" y="612317"/>
                  </a:lnTo>
                  <a:lnTo>
                    <a:pt x="213487" y="612317"/>
                  </a:lnTo>
                  <a:lnTo>
                    <a:pt x="221107" y="604697"/>
                  </a:lnTo>
                  <a:lnTo>
                    <a:pt x="221107" y="585914"/>
                  </a:lnTo>
                  <a:close/>
                </a:path>
                <a:path w="816610" h="714375">
                  <a:moveTo>
                    <a:pt x="221107" y="483870"/>
                  </a:moveTo>
                  <a:lnTo>
                    <a:pt x="213487" y="476250"/>
                  </a:lnTo>
                  <a:lnTo>
                    <a:pt x="7620" y="476250"/>
                  </a:lnTo>
                  <a:lnTo>
                    <a:pt x="0" y="483870"/>
                  </a:lnTo>
                  <a:lnTo>
                    <a:pt x="0" y="502640"/>
                  </a:lnTo>
                  <a:lnTo>
                    <a:pt x="7620" y="510260"/>
                  </a:lnTo>
                  <a:lnTo>
                    <a:pt x="213487" y="510260"/>
                  </a:lnTo>
                  <a:lnTo>
                    <a:pt x="221107" y="502640"/>
                  </a:lnTo>
                  <a:lnTo>
                    <a:pt x="221107" y="483870"/>
                  </a:lnTo>
                  <a:close/>
                </a:path>
                <a:path w="816610" h="714375">
                  <a:moveTo>
                    <a:pt x="357187" y="7620"/>
                  </a:moveTo>
                  <a:lnTo>
                    <a:pt x="349567" y="0"/>
                  </a:lnTo>
                  <a:lnTo>
                    <a:pt x="194716" y="0"/>
                  </a:lnTo>
                  <a:lnTo>
                    <a:pt x="187096" y="7620"/>
                  </a:lnTo>
                  <a:lnTo>
                    <a:pt x="187096" y="26390"/>
                  </a:lnTo>
                  <a:lnTo>
                    <a:pt x="194716" y="34010"/>
                  </a:lnTo>
                  <a:lnTo>
                    <a:pt x="349567" y="34010"/>
                  </a:lnTo>
                  <a:lnTo>
                    <a:pt x="357187" y="26390"/>
                  </a:lnTo>
                  <a:lnTo>
                    <a:pt x="357187" y="7620"/>
                  </a:lnTo>
                  <a:close/>
                </a:path>
                <a:path w="816610" h="714375">
                  <a:moveTo>
                    <a:pt x="561289" y="687971"/>
                  </a:moveTo>
                  <a:lnTo>
                    <a:pt x="553669" y="680351"/>
                  </a:lnTo>
                  <a:lnTo>
                    <a:pt x="262750" y="680351"/>
                  </a:lnTo>
                  <a:lnTo>
                    <a:pt x="255130" y="687971"/>
                  </a:lnTo>
                  <a:lnTo>
                    <a:pt x="255130" y="706755"/>
                  </a:lnTo>
                  <a:lnTo>
                    <a:pt x="262750" y="714375"/>
                  </a:lnTo>
                  <a:lnTo>
                    <a:pt x="553669" y="714375"/>
                  </a:lnTo>
                  <a:lnTo>
                    <a:pt x="561289" y="706755"/>
                  </a:lnTo>
                  <a:lnTo>
                    <a:pt x="561289" y="687971"/>
                  </a:lnTo>
                  <a:close/>
                </a:path>
                <a:path w="816610" h="714375">
                  <a:moveTo>
                    <a:pt x="561289" y="585914"/>
                  </a:moveTo>
                  <a:lnTo>
                    <a:pt x="553669" y="578294"/>
                  </a:lnTo>
                  <a:lnTo>
                    <a:pt x="262750" y="578294"/>
                  </a:lnTo>
                  <a:lnTo>
                    <a:pt x="255130" y="585914"/>
                  </a:lnTo>
                  <a:lnTo>
                    <a:pt x="255130" y="604697"/>
                  </a:lnTo>
                  <a:lnTo>
                    <a:pt x="262750" y="612317"/>
                  </a:lnTo>
                  <a:lnTo>
                    <a:pt x="553669" y="612317"/>
                  </a:lnTo>
                  <a:lnTo>
                    <a:pt x="561289" y="604697"/>
                  </a:lnTo>
                  <a:lnTo>
                    <a:pt x="561289" y="585914"/>
                  </a:lnTo>
                  <a:close/>
                </a:path>
                <a:path w="816610" h="714375">
                  <a:moveTo>
                    <a:pt x="561289" y="483870"/>
                  </a:moveTo>
                  <a:lnTo>
                    <a:pt x="553669" y="476250"/>
                  </a:lnTo>
                  <a:lnTo>
                    <a:pt x="262750" y="476250"/>
                  </a:lnTo>
                  <a:lnTo>
                    <a:pt x="255130" y="483870"/>
                  </a:lnTo>
                  <a:lnTo>
                    <a:pt x="255130" y="502640"/>
                  </a:lnTo>
                  <a:lnTo>
                    <a:pt x="262750" y="510260"/>
                  </a:lnTo>
                  <a:lnTo>
                    <a:pt x="553669" y="510260"/>
                  </a:lnTo>
                  <a:lnTo>
                    <a:pt x="561289" y="502640"/>
                  </a:lnTo>
                  <a:lnTo>
                    <a:pt x="561289" y="483870"/>
                  </a:lnTo>
                  <a:close/>
                </a:path>
                <a:path w="816610" h="714375">
                  <a:moveTo>
                    <a:pt x="561289" y="7620"/>
                  </a:moveTo>
                  <a:lnTo>
                    <a:pt x="553669" y="0"/>
                  </a:lnTo>
                  <a:lnTo>
                    <a:pt x="398818" y="0"/>
                  </a:lnTo>
                  <a:lnTo>
                    <a:pt x="391198" y="7620"/>
                  </a:lnTo>
                  <a:lnTo>
                    <a:pt x="391198" y="26390"/>
                  </a:lnTo>
                  <a:lnTo>
                    <a:pt x="398818" y="34010"/>
                  </a:lnTo>
                  <a:lnTo>
                    <a:pt x="553669" y="34010"/>
                  </a:lnTo>
                  <a:lnTo>
                    <a:pt x="561289" y="26390"/>
                  </a:lnTo>
                  <a:lnTo>
                    <a:pt x="561289" y="7620"/>
                  </a:lnTo>
                  <a:close/>
                </a:path>
                <a:path w="816610" h="714375">
                  <a:moveTo>
                    <a:pt x="816419" y="687971"/>
                  </a:moveTo>
                  <a:lnTo>
                    <a:pt x="808799" y="680351"/>
                  </a:lnTo>
                  <a:lnTo>
                    <a:pt x="602932" y="680351"/>
                  </a:lnTo>
                  <a:lnTo>
                    <a:pt x="595312" y="687971"/>
                  </a:lnTo>
                  <a:lnTo>
                    <a:pt x="595312" y="706755"/>
                  </a:lnTo>
                  <a:lnTo>
                    <a:pt x="602932" y="714375"/>
                  </a:lnTo>
                  <a:lnTo>
                    <a:pt x="808799" y="714375"/>
                  </a:lnTo>
                  <a:lnTo>
                    <a:pt x="816419" y="706755"/>
                  </a:lnTo>
                  <a:lnTo>
                    <a:pt x="816419" y="687971"/>
                  </a:lnTo>
                  <a:close/>
                </a:path>
                <a:path w="816610" h="714375">
                  <a:moveTo>
                    <a:pt x="816419" y="585914"/>
                  </a:moveTo>
                  <a:lnTo>
                    <a:pt x="808799" y="578294"/>
                  </a:lnTo>
                  <a:lnTo>
                    <a:pt x="602932" y="578294"/>
                  </a:lnTo>
                  <a:lnTo>
                    <a:pt x="595312" y="585914"/>
                  </a:lnTo>
                  <a:lnTo>
                    <a:pt x="595312" y="604697"/>
                  </a:lnTo>
                  <a:lnTo>
                    <a:pt x="602932" y="612317"/>
                  </a:lnTo>
                  <a:lnTo>
                    <a:pt x="808799" y="612317"/>
                  </a:lnTo>
                  <a:lnTo>
                    <a:pt x="816419" y="604697"/>
                  </a:lnTo>
                  <a:lnTo>
                    <a:pt x="816419" y="585914"/>
                  </a:lnTo>
                  <a:close/>
                </a:path>
                <a:path w="816610" h="714375">
                  <a:moveTo>
                    <a:pt x="816419" y="483870"/>
                  </a:moveTo>
                  <a:lnTo>
                    <a:pt x="808799" y="476250"/>
                  </a:lnTo>
                  <a:lnTo>
                    <a:pt x="602932" y="476250"/>
                  </a:lnTo>
                  <a:lnTo>
                    <a:pt x="595312" y="483870"/>
                  </a:lnTo>
                  <a:lnTo>
                    <a:pt x="595312" y="502640"/>
                  </a:lnTo>
                  <a:lnTo>
                    <a:pt x="602932" y="510260"/>
                  </a:lnTo>
                  <a:lnTo>
                    <a:pt x="808799" y="510260"/>
                  </a:lnTo>
                  <a:lnTo>
                    <a:pt x="816419" y="502640"/>
                  </a:lnTo>
                  <a:lnTo>
                    <a:pt x="816419" y="483870"/>
                  </a:lnTo>
                  <a:close/>
                </a:path>
                <a:path w="816610" h="714375">
                  <a:moveTo>
                    <a:pt x="816419" y="7620"/>
                  </a:moveTo>
                  <a:lnTo>
                    <a:pt x="808799" y="0"/>
                  </a:lnTo>
                  <a:lnTo>
                    <a:pt x="602932" y="0"/>
                  </a:lnTo>
                  <a:lnTo>
                    <a:pt x="595312" y="7620"/>
                  </a:lnTo>
                  <a:lnTo>
                    <a:pt x="595312" y="26390"/>
                  </a:lnTo>
                  <a:lnTo>
                    <a:pt x="602932" y="34010"/>
                  </a:lnTo>
                  <a:lnTo>
                    <a:pt x="808799" y="34010"/>
                  </a:lnTo>
                  <a:lnTo>
                    <a:pt x="816419" y="26390"/>
                  </a:lnTo>
                  <a:lnTo>
                    <a:pt x="816419" y="7620"/>
                  </a:lnTo>
                  <a:close/>
                </a:path>
              </a:pathLst>
            </a:custGeom>
            <a:solidFill>
              <a:srgbClr val="0032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/>
          <p:nvPr/>
        </p:nvSpPr>
        <p:spPr>
          <a:xfrm>
            <a:off x="2312682" y="5143515"/>
            <a:ext cx="1733549" cy="184783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8158895" y="5338290"/>
            <a:ext cx="2443014" cy="192407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8576166" y="1964697"/>
            <a:ext cx="2690973" cy="213820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2084211" y="8077138"/>
            <a:ext cx="1935245" cy="201930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4308933" y="2609921"/>
            <a:ext cx="4290060" cy="736854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R="520065" algn="r">
              <a:lnSpc>
                <a:spcPct val="100000"/>
              </a:lnSpc>
              <a:spcBef>
                <a:spcPts val="125"/>
              </a:spcBef>
            </a:pPr>
            <a:r>
              <a:rPr sz="6100" spc="-35" dirty="0">
                <a:latin typeface="Georgia"/>
                <a:cs typeface="Georgia"/>
              </a:rPr>
              <a:t>F</a:t>
            </a:r>
            <a:r>
              <a:rPr sz="6100" spc="525" dirty="0">
                <a:latin typeface="Georgia"/>
                <a:cs typeface="Georgia"/>
              </a:rPr>
              <a:t>r</a:t>
            </a:r>
            <a:r>
              <a:rPr sz="6100" spc="30" dirty="0">
                <a:latin typeface="Georgia"/>
                <a:cs typeface="Georgia"/>
              </a:rPr>
              <a:t>o</a:t>
            </a:r>
            <a:r>
              <a:rPr sz="6100" spc="160" dirty="0">
                <a:latin typeface="Georgia"/>
                <a:cs typeface="Georgia"/>
              </a:rPr>
              <a:t>n</a:t>
            </a:r>
            <a:r>
              <a:rPr sz="6100" spc="300" dirty="0">
                <a:latin typeface="Georgia"/>
                <a:cs typeface="Georgia"/>
              </a:rPr>
              <a:t>t</a:t>
            </a:r>
            <a:r>
              <a:rPr sz="6100" spc="-135" dirty="0">
                <a:latin typeface="Georgia"/>
                <a:cs typeface="Georgia"/>
              </a:rPr>
              <a:t>-</a:t>
            </a:r>
            <a:r>
              <a:rPr sz="6100" spc="-170" dirty="0">
                <a:latin typeface="Georgia"/>
                <a:cs typeface="Georgia"/>
              </a:rPr>
              <a:t>E</a:t>
            </a:r>
            <a:r>
              <a:rPr sz="6100" spc="160" dirty="0">
                <a:latin typeface="Georgia"/>
                <a:cs typeface="Georgia"/>
              </a:rPr>
              <a:t>n</a:t>
            </a:r>
            <a:r>
              <a:rPr sz="6100" spc="95" dirty="0">
                <a:latin typeface="Georgia"/>
                <a:cs typeface="Georgia"/>
              </a:rPr>
              <a:t>d</a:t>
            </a:r>
            <a:endParaRPr sz="6100">
              <a:latin typeface="Georgia"/>
              <a:cs typeface="Georgia"/>
            </a:endParaRPr>
          </a:p>
          <a:p>
            <a:pPr>
              <a:lnSpc>
                <a:spcPct val="100000"/>
              </a:lnSpc>
            </a:pPr>
            <a:endParaRPr sz="8200">
              <a:latin typeface="Georgia"/>
              <a:cs typeface="Georgia"/>
            </a:endParaRPr>
          </a:p>
          <a:p>
            <a:pPr>
              <a:lnSpc>
                <a:spcPct val="100000"/>
              </a:lnSpc>
            </a:pPr>
            <a:endParaRPr sz="7050">
              <a:latin typeface="Georgia"/>
              <a:cs typeface="Georgia"/>
            </a:endParaRPr>
          </a:p>
          <a:p>
            <a:pPr marR="520065" algn="r">
              <a:lnSpc>
                <a:spcPct val="100000"/>
              </a:lnSpc>
              <a:spcBef>
                <a:spcPts val="5"/>
              </a:spcBef>
            </a:pPr>
            <a:r>
              <a:rPr sz="6100" spc="40" dirty="0">
                <a:latin typeface="Georgia"/>
                <a:cs typeface="Georgia"/>
              </a:rPr>
              <a:t>B</a:t>
            </a:r>
            <a:r>
              <a:rPr sz="6100" spc="280" dirty="0">
                <a:latin typeface="Georgia"/>
                <a:cs typeface="Georgia"/>
              </a:rPr>
              <a:t>a</a:t>
            </a:r>
            <a:r>
              <a:rPr sz="6100" spc="180" dirty="0">
                <a:latin typeface="Georgia"/>
                <a:cs typeface="Georgia"/>
              </a:rPr>
              <a:t>c</a:t>
            </a:r>
            <a:r>
              <a:rPr sz="6100" spc="520" dirty="0">
                <a:latin typeface="Georgia"/>
                <a:cs typeface="Georgia"/>
              </a:rPr>
              <a:t>k</a:t>
            </a:r>
            <a:r>
              <a:rPr sz="6100" spc="-135" dirty="0">
                <a:latin typeface="Georgia"/>
                <a:cs typeface="Georgia"/>
              </a:rPr>
              <a:t>-</a:t>
            </a:r>
            <a:r>
              <a:rPr sz="6100" spc="-170" dirty="0">
                <a:latin typeface="Georgia"/>
                <a:cs typeface="Georgia"/>
              </a:rPr>
              <a:t>E</a:t>
            </a:r>
            <a:r>
              <a:rPr sz="6100" spc="160" dirty="0">
                <a:latin typeface="Georgia"/>
                <a:cs typeface="Georgia"/>
              </a:rPr>
              <a:t>n</a:t>
            </a:r>
            <a:r>
              <a:rPr sz="6100" spc="95" dirty="0">
                <a:latin typeface="Georgia"/>
                <a:cs typeface="Georgia"/>
              </a:rPr>
              <a:t>d</a:t>
            </a:r>
            <a:endParaRPr sz="610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0250">
              <a:latin typeface="Georgia"/>
              <a:cs typeface="Georgia"/>
            </a:endParaRPr>
          </a:p>
          <a:p>
            <a:pPr marL="12700" marR="5080" indent="632460">
              <a:lnSpc>
                <a:spcPct val="107100"/>
              </a:lnSpc>
            </a:pPr>
            <a:r>
              <a:rPr sz="5500" spc="220" dirty="0">
                <a:latin typeface="Georgia"/>
                <a:cs typeface="Georgia"/>
              </a:rPr>
              <a:t>Other  </a:t>
            </a:r>
            <a:r>
              <a:rPr sz="5500" spc="345" dirty="0">
                <a:latin typeface="Georgia"/>
                <a:cs typeface="Georgia"/>
              </a:rPr>
              <a:t>T</a:t>
            </a:r>
            <a:r>
              <a:rPr sz="5500" spc="170" dirty="0">
                <a:latin typeface="Georgia"/>
                <a:cs typeface="Georgia"/>
              </a:rPr>
              <a:t>e</a:t>
            </a:r>
            <a:r>
              <a:rPr sz="5500" spc="150" dirty="0">
                <a:latin typeface="Georgia"/>
                <a:cs typeface="Georgia"/>
              </a:rPr>
              <a:t>c</a:t>
            </a:r>
            <a:r>
              <a:rPr sz="5500" spc="180" dirty="0">
                <a:latin typeface="Georgia"/>
                <a:cs typeface="Georgia"/>
              </a:rPr>
              <a:t>h</a:t>
            </a:r>
            <a:r>
              <a:rPr sz="5500" spc="130" dirty="0">
                <a:latin typeface="Georgia"/>
                <a:cs typeface="Georgia"/>
              </a:rPr>
              <a:t>n</a:t>
            </a:r>
            <a:r>
              <a:rPr sz="5500" spc="15" dirty="0">
                <a:latin typeface="Georgia"/>
                <a:cs typeface="Georgia"/>
              </a:rPr>
              <a:t>o</a:t>
            </a:r>
            <a:r>
              <a:rPr sz="5500" spc="160" dirty="0">
                <a:latin typeface="Georgia"/>
                <a:cs typeface="Georgia"/>
              </a:rPr>
              <a:t>l</a:t>
            </a:r>
            <a:r>
              <a:rPr sz="5500" spc="15" dirty="0">
                <a:latin typeface="Georgia"/>
                <a:cs typeface="Georgia"/>
              </a:rPr>
              <a:t>o</a:t>
            </a:r>
            <a:r>
              <a:rPr sz="5500" spc="65" dirty="0">
                <a:latin typeface="Georgia"/>
                <a:cs typeface="Georgia"/>
              </a:rPr>
              <a:t>g</a:t>
            </a:r>
            <a:r>
              <a:rPr sz="5500" spc="130" dirty="0">
                <a:latin typeface="Georgia"/>
                <a:cs typeface="Georgia"/>
              </a:rPr>
              <a:t>i</a:t>
            </a:r>
            <a:r>
              <a:rPr sz="5500" spc="170" dirty="0">
                <a:latin typeface="Georgia"/>
                <a:cs typeface="Georgia"/>
              </a:rPr>
              <a:t>e</a:t>
            </a:r>
            <a:r>
              <a:rPr sz="5500" spc="10" dirty="0">
                <a:latin typeface="Georgia"/>
                <a:cs typeface="Georgia"/>
              </a:rPr>
              <a:t>s</a:t>
            </a:r>
            <a:endParaRPr sz="5500">
              <a:latin typeface="Georgia"/>
              <a:cs typeface="Georgia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8105554" y="8043846"/>
            <a:ext cx="2443014" cy="192407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9877755" y="1386115"/>
            <a:ext cx="4030979" cy="8702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64640" marR="5080" indent="-786765">
              <a:lnSpc>
                <a:spcPct val="145700"/>
              </a:lnSpc>
              <a:spcBef>
                <a:spcPts val="100"/>
              </a:spcBef>
            </a:pPr>
            <a:r>
              <a:rPr sz="4200" spc="140" dirty="0">
                <a:latin typeface="Georgia"/>
                <a:cs typeface="Georgia"/>
              </a:rPr>
              <a:t>React </a:t>
            </a:r>
            <a:r>
              <a:rPr sz="4200" spc="60" dirty="0">
                <a:latin typeface="Georgia"/>
                <a:cs typeface="Georgia"/>
              </a:rPr>
              <a:t>Native  </a:t>
            </a:r>
            <a:r>
              <a:rPr sz="4200" spc="20" dirty="0">
                <a:latin typeface="Georgia"/>
                <a:cs typeface="Georgia"/>
              </a:rPr>
              <a:t>B</a:t>
            </a:r>
            <a:r>
              <a:rPr sz="4200" spc="15" dirty="0">
                <a:latin typeface="Georgia"/>
                <a:cs typeface="Georgia"/>
              </a:rPr>
              <a:t>oo</a:t>
            </a:r>
            <a:r>
              <a:rPr sz="4200" spc="200" dirty="0">
                <a:latin typeface="Georgia"/>
                <a:cs typeface="Georgia"/>
              </a:rPr>
              <a:t>t</a:t>
            </a:r>
            <a:r>
              <a:rPr sz="4200" spc="105" dirty="0">
                <a:latin typeface="Georgia"/>
                <a:cs typeface="Georgia"/>
              </a:rPr>
              <a:t>st</a:t>
            </a:r>
            <a:r>
              <a:rPr sz="4200" spc="204" dirty="0">
                <a:latin typeface="Georgia"/>
                <a:cs typeface="Georgia"/>
              </a:rPr>
              <a:t>rap</a:t>
            </a:r>
            <a:endParaRPr sz="4200">
              <a:latin typeface="Georgia"/>
              <a:cs typeface="Georgia"/>
            </a:endParaRPr>
          </a:p>
          <a:p>
            <a:pPr marR="1714500" algn="r">
              <a:lnSpc>
                <a:spcPct val="100000"/>
              </a:lnSpc>
              <a:spcBef>
                <a:spcPts val="2295"/>
              </a:spcBef>
            </a:pPr>
            <a:r>
              <a:rPr sz="4200" spc="-125" dirty="0">
                <a:latin typeface="Georgia"/>
                <a:cs typeface="Georgia"/>
              </a:rPr>
              <a:t>HTM</a:t>
            </a:r>
            <a:r>
              <a:rPr sz="4200" spc="-35" dirty="0">
                <a:latin typeface="Georgia"/>
                <a:cs typeface="Georgia"/>
              </a:rPr>
              <a:t>L</a:t>
            </a:r>
            <a:endParaRPr sz="4200">
              <a:latin typeface="Georgia"/>
              <a:cs typeface="Georgia"/>
            </a:endParaRPr>
          </a:p>
          <a:p>
            <a:pPr marL="778510" marR="5080" indent="-603885">
              <a:lnSpc>
                <a:spcPct val="142000"/>
              </a:lnSpc>
              <a:spcBef>
                <a:spcPts val="4140"/>
              </a:spcBef>
            </a:pPr>
            <a:r>
              <a:rPr sz="4200" spc="75" dirty="0">
                <a:latin typeface="Georgia"/>
                <a:cs typeface="Georgia"/>
              </a:rPr>
              <a:t>Django </a:t>
            </a:r>
            <a:r>
              <a:rPr sz="4200" spc="185" dirty="0">
                <a:latin typeface="Georgia"/>
                <a:cs typeface="Georgia"/>
              </a:rPr>
              <a:t>or</a:t>
            </a:r>
            <a:r>
              <a:rPr sz="4200" spc="-650" dirty="0">
                <a:latin typeface="Georgia"/>
                <a:cs typeface="Georgia"/>
              </a:rPr>
              <a:t> </a:t>
            </a:r>
            <a:r>
              <a:rPr sz="4200" spc="125" dirty="0">
                <a:latin typeface="Georgia"/>
                <a:cs typeface="Georgia"/>
              </a:rPr>
              <a:t>Flask  </a:t>
            </a:r>
            <a:r>
              <a:rPr sz="4200" spc="70" dirty="0">
                <a:latin typeface="Georgia"/>
                <a:cs typeface="Georgia"/>
              </a:rPr>
              <a:t>Redis</a:t>
            </a:r>
            <a:endParaRPr sz="4200">
              <a:latin typeface="Georgia"/>
              <a:cs typeface="Georgia"/>
            </a:endParaRPr>
          </a:p>
          <a:p>
            <a:pPr marR="1872614" algn="r">
              <a:lnSpc>
                <a:spcPct val="100000"/>
              </a:lnSpc>
              <a:spcBef>
                <a:spcPts val="2145"/>
              </a:spcBef>
            </a:pPr>
            <a:r>
              <a:rPr sz="4200" spc="-370" dirty="0">
                <a:latin typeface="Georgia"/>
                <a:cs typeface="Georgia"/>
              </a:rPr>
              <a:t>M</a:t>
            </a:r>
            <a:r>
              <a:rPr sz="4200" spc="105" dirty="0">
                <a:latin typeface="Georgia"/>
                <a:cs typeface="Georgia"/>
              </a:rPr>
              <a:t>Y</a:t>
            </a:r>
            <a:r>
              <a:rPr sz="4200" spc="160" dirty="0">
                <a:latin typeface="Georgia"/>
                <a:cs typeface="Georgia"/>
              </a:rPr>
              <a:t>S</a:t>
            </a:r>
            <a:r>
              <a:rPr sz="4200" spc="-10" dirty="0">
                <a:latin typeface="Georgia"/>
                <a:cs typeface="Georgia"/>
              </a:rPr>
              <a:t>QL</a:t>
            </a:r>
            <a:endParaRPr sz="4200">
              <a:latin typeface="Georgia"/>
              <a:cs typeface="Georgia"/>
            </a:endParaRPr>
          </a:p>
          <a:p>
            <a:pPr marL="199390">
              <a:lnSpc>
                <a:spcPct val="100000"/>
              </a:lnSpc>
              <a:spcBef>
                <a:spcPts val="3000"/>
              </a:spcBef>
            </a:pPr>
            <a:r>
              <a:rPr sz="4200" spc="140" dirty="0">
                <a:latin typeface="Georgia"/>
                <a:cs typeface="Georgia"/>
              </a:rPr>
              <a:t>AWS</a:t>
            </a:r>
            <a:endParaRPr sz="4200">
              <a:latin typeface="Georgia"/>
              <a:cs typeface="Georgia"/>
            </a:endParaRPr>
          </a:p>
          <a:p>
            <a:pPr marL="595630" algn="ctr">
              <a:lnSpc>
                <a:spcPct val="100000"/>
              </a:lnSpc>
              <a:spcBef>
                <a:spcPts val="980"/>
              </a:spcBef>
            </a:pPr>
            <a:r>
              <a:rPr sz="4200" spc="55" dirty="0">
                <a:latin typeface="Georgia"/>
                <a:cs typeface="Georgia"/>
              </a:rPr>
              <a:t>Google</a:t>
            </a:r>
            <a:r>
              <a:rPr sz="4200" spc="-295" dirty="0">
                <a:latin typeface="Georgia"/>
                <a:cs typeface="Georgia"/>
              </a:rPr>
              <a:t> </a:t>
            </a:r>
            <a:r>
              <a:rPr sz="4200" spc="-25" dirty="0">
                <a:latin typeface="Georgia"/>
                <a:cs typeface="Georgia"/>
              </a:rPr>
              <a:t>Maps</a:t>
            </a:r>
            <a:endParaRPr sz="420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  <a:spcBef>
                <a:spcPts val="1560"/>
              </a:spcBef>
            </a:pPr>
            <a:r>
              <a:rPr sz="4200" spc="125" dirty="0">
                <a:latin typeface="Georgia"/>
                <a:cs typeface="Georgia"/>
              </a:rPr>
              <a:t>Firebase</a:t>
            </a:r>
            <a:endParaRPr sz="4200">
              <a:latin typeface="Georgia"/>
              <a:cs typeface="Georgi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842447" y="6246892"/>
            <a:ext cx="5449543" cy="40521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711295" y="0"/>
            <a:ext cx="8040370" cy="17208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1100" spc="315" dirty="0">
                <a:hlinkClick r:id="rId3"/>
              </a:rPr>
              <a:t>Architecture</a:t>
            </a:r>
            <a:endParaRPr sz="11100"/>
          </a:p>
        </p:txBody>
      </p:sp>
      <p:sp>
        <p:nvSpPr>
          <p:cNvPr id="4" name="object 4"/>
          <p:cNvSpPr/>
          <p:nvPr/>
        </p:nvSpPr>
        <p:spPr>
          <a:xfrm>
            <a:off x="3815967" y="1603810"/>
            <a:ext cx="1857375" cy="398145"/>
          </a:xfrm>
          <a:custGeom>
            <a:avLst/>
            <a:gdLst/>
            <a:ahLst/>
            <a:cxnLst/>
            <a:rect l="l" t="t" r="r" b="b"/>
            <a:pathLst>
              <a:path w="1857375" h="398144">
                <a:moveTo>
                  <a:pt x="1638098" y="397978"/>
                </a:moveTo>
                <a:lnTo>
                  <a:pt x="219180" y="397978"/>
                </a:lnTo>
                <a:lnTo>
                  <a:pt x="168971" y="392721"/>
                </a:lnTo>
                <a:lnTo>
                  <a:pt x="122855" y="377747"/>
                </a:lnTo>
                <a:lnTo>
                  <a:pt x="82156" y="354251"/>
                </a:lnTo>
                <a:lnTo>
                  <a:pt x="48198" y="323428"/>
                </a:lnTo>
                <a:lnTo>
                  <a:pt x="22303" y="286473"/>
                </a:lnTo>
                <a:lnTo>
                  <a:pt x="5796" y="244582"/>
                </a:lnTo>
                <a:lnTo>
                  <a:pt x="0" y="198948"/>
                </a:lnTo>
                <a:lnTo>
                  <a:pt x="5796" y="153344"/>
                </a:lnTo>
                <a:lnTo>
                  <a:pt x="22303" y="111474"/>
                </a:lnTo>
                <a:lnTo>
                  <a:pt x="48198" y="74534"/>
                </a:lnTo>
                <a:lnTo>
                  <a:pt x="82156" y="43720"/>
                </a:lnTo>
                <a:lnTo>
                  <a:pt x="122855" y="20228"/>
                </a:lnTo>
                <a:lnTo>
                  <a:pt x="168971" y="5256"/>
                </a:lnTo>
                <a:lnTo>
                  <a:pt x="219180" y="0"/>
                </a:lnTo>
                <a:lnTo>
                  <a:pt x="1638098" y="0"/>
                </a:lnTo>
                <a:lnTo>
                  <a:pt x="1688343" y="5256"/>
                </a:lnTo>
                <a:lnTo>
                  <a:pt x="1734484" y="20228"/>
                </a:lnTo>
                <a:lnTo>
                  <a:pt x="1775200" y="43720"/>
                </a:lnTo>
                <a:lnTo>
                  <a:pt x="1809169" y="74534"/>
                </a:lnTo>
                <a:lnTo>
                  <a:pt x="1835069" y="111474"/>
                </a:lnTo>
                <a:lnTo>
                  <a:pt x="1851578" y="153344"/>
                </a:lnTo>
                <a:lnTo>
                  <a:pt x="1857375" y="198948"/>
                </a:lnTo>
                <a:lnTo>
                  <a:pt x="1851578" y="244582"/>
                </a:lnTo>
                <a:lnTo>
                  <a:pt x="1835069" y="286473"/>
                </a:lnTo>
                <a:lnTo>
                  <a:pt x="1809169" y="323428"/>
                </a:lnTo>
                <a:lnTo>
                  <a:pt x="1775200" y="354251"/>
                </a:lnTo>
                <a:lnTo>
                  <a:pt x="1734484" y="377747"/>
                </a:lnTo>
                <a:lnTo>
                  <a:pt x="1688343" y="392721"/>
                </a:lnTo>
                <a:lnTo>
                  <a:pt x="1638098" y="397978"/>
                </a:lnTo>
                <a:close/>
              </a:path>
            </a:pathLst>
          </a:custGeom>
          <a:solidFill>
            <a:srgbClr val="F47C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" y="0"/>
            <a:ext cx="3607249" cy="388039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37831" y="4912625"/>
            <a:ext cx="1800698" cy="140995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59900" y="7155896"/>
            <a:ext cx="1742227" cy="138112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067615" y="4643579"/>
            <a:ext cx="1935380" cy="213344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068512" y="7316601"/>
            <a:ext cx="2190749" cy="181927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6558311" y="0"/>
            <a:ext cx="1729688" cy="180471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2366522" y="5273569"/>
            <a:ext cx="2341245" cy="69850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4400" spc="110" dirty="0">
                <a:latin typeface="Georgia"/>
                <a:cs typeface="Georgia"/>
              </a:rPr>
              <a:t>P</a:t>
            </a:r>
            <a:r>
              <a:rPr sz="4400" spc="200" dirty="0">
                <a:latin typeface="Georgia"/>
                <a:cs typeface="Georgia"/>
              </a:rPr>
              <a:t>a</a:t>
            </a:r>
            <a:r>
              <a:rPr sz="4400" spc="175" dirty="0">
                <a:latin typeface="Georgia"/>
                <a:cs typeface="Georgia"/>
              </a:rPr>
              <a:t>y</a:t>
            </a:r>
            <a:r>
              <a:rPr sz="4400" spc="40" dirty="0">
                <a:latin typeface="Georgia"/>
                <a:cs typeface="Georgia"/>
              </a:rPr>
              <a:t>m</a:t>
            </a:r>
            <a:r>
              <a:rPr sz="4400" spc="145" dirty="0">
                <a:latin typeface="Georgia"/>
                <a:cs typeface="Georgia"/>
              </a:rPr>
              <a:t>e</a:t>
            </a:r>
            <a:r>
              <a:rPr sz="4400" spc="114" dirty="0">
                <a:latin typeface="Georgia"/>
                <a:cs typeface="Georgia"/>
              </a:rPr>
              <a:t>n</a:t>
            </a:r>
            <a:r>
              <a:rPr sz="4400" spc="220" dirty="0">
                <a:latin typeface="Georgia"/>
                <a:cs typeface="Georgia"/>
              </a:rPr>
              <a:t>t</a:t>
            </a:r>
            <a:endParaRPr sz="4400">
              <a:latin typeface="Georgia"/>
              <a:cs typeface="Georgi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476103" y="7283312"/>
            <a:ext cx="3390265" cy="7562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800" spc="85" dirty="0">
                <a:latin typeface="Georgia"/>
                <a:cs typeface="Georgia"/>
              </a:rPr>
              <a:t>Notification</a:t>
            </a:r>
            <a:endParaRPr sz="4800">
              <a:latin typeface="Georgia"/>
              <a:cs typeface="Georgi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0140744" y="4971459"/>
            <a:ext cx="5024120" cy="63881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4000" spc="-25" dirty="0">
                <a:latin typeface="Georgia"/>
                <a:cs typeface="Georgia"/>
              </a:rPr>
              <a:t>Map </a:t>
            </a:r>
            <a:r>
              <a:rPr sz="4000" spc="95" dirty="0">
                <a:latin typeface="Georgia"/>
                <a:cs typeface="Georgia"/>
              </a:rPr>
              <a:t>And</a:t>
            </a:r>
            <a:r>
              <a:rPr sz="4000" spc="-525" dirty="0">
                <a:latin typeface="Georgia"/>
                <a:cs typeface="Georgia"/>
              </a:rPr>
              <a:t> </a:t>
            </a:r>
            <a:r>
              <a:rPr sz="4000" spc="95" dirty="0">
                <a:latin typeface="Georgia"/>
                <a:cs typeface="Georgia"/>
              </a:rPr>
              <a:t>Geolocation</a:t>
            </a:r>
            <a:endParaRPr sz="4000">
              <a:latin typeface="Georgia"/>
              <a:cs typeface="Georgi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0344083" y="7815133"/>
            <a:ext cx="5360670" cy="6832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300" spc="110" dirty="0">
                <a:latin typeface="Georgia"/>
                <a:cs typeface="Georgia"/>
              </a:rPr>
              <a:t>Cloud</a:t>
            </a:r>
            <a:r>
              <a:rPr sz="4300" spc="-325" dirty="0">
                <a:latin typeface="Georgia"/>
                <a:cs typeface="Georgia"/>
              </a:rPr>
              <a:t> </a:t>
            </a:r>
            <a:r>
              <a:rPr sz="4300" spc="175" dirty="0">
                <a:latin typeface="Georgia"/>
                <a:cs typeface="Georgia"/>
              </a:rPr>
              <a:t>Infrastructure</a:t>
            </a:r>
            <a:endParaRPr sz="4300">
              <a:latin typeface="Georgia"/>
              <a:cs typeface="Georgi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749378" y="2440652"/>
            <a:ext cx="152400" cy="152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2329217" y="0"/>
            <a:ext cx="5968325" cy="102951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749378" y="3545552"/>
            <a:ext cx="152400" cy="1524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749378" y="4650452"/>
            <a:ext cx="152400" cy="1524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749378" y="5755352"/>
            <a:ext cx="152400" cy="1524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749378" y="6860252"/>
            <a:ext cx="152400" cy="1524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9749378" y="7965152"/>
            <a:ext cx="152400" cy="1524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0101753" y="2202591"/>
            <a:ext cx="5355590" cy="60833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500" spc="145" dirty="0">
                <a:latin typeface="Verdana"/>
                <a:cs typeface="Verdana"/>
              </a:rPr>
              <a:t>Unit</a:t>
            </a:r>
            <a:r>
              <a:rPr sz="3500" spc="-420" dirty="0">
                <a:latin typeface="Verdana"/>
                <a:cs typeface="Verdana"/>
              </a:rPr>
              <a:t> </a:t>
            </a:r>
            <a:r>
              <a:rPr sz="3500" spc="35" dirty="0">
                <a:latin typeface="Verdana"/>
                <a:cs typeface="Verdana"/>
              </a:rPr>
              <a:t>testing</a:t>
            </a:r>
            <a:endParaRPr sz="3500">
              <a:latin typeface="Verdana"/>
              <a:cs typeface="Verdana"/>
            </a:endParaRPr>
          </a:p>
          <a:p>
            <a:pPr marL="12700" marR="5080">
              <a:lnSpc>
                <a:spcPct val="207100"/>
              </a:lnSpc>
            </a:pPr>
            <a:r>
              <a:rPr sz="3500" spc="25" dirty="0">
                <a:latin typeface="Verdana"/>
                <a:cs typeface="Verdana"/>
              </a:rPr>
              <a:t>Integration </a:t>
            </a:r>
            <a:r>
              <a:rPr sz="3500" spc="35" dirty="0">
                <a:latin typeface="Verdana"/>
                <a:cs typeface="Verdana"/>
              </a:rPr>
              <a:t>testing  </a:t>
            </a:r>
            <a:r>
              <a:rPr sz="3500" spc="25" dirty="0">
                <a:latin typeface="Verdana"/>
                <a:cs typeface="Verdana"/>
              </a:rPr>
              <a:t>Continuous </a:t>
            </a:r>
            <a:r>
              <a:rPr sz="3500" spc="35" dirty="0">
                <a:latin typeface="Verdana"/>
                <a:cs typeface="Verdana"/>
              </a:rPr>
              <a:t>testing  </a:t>
            </a:r>
            <a:r>
              <a:rPr sz="3500" spc="30" dirty="0">
                <a:latin typeface="Verdana"/>
                <a:cs typeface="Verdana"/>
              </a:rPr>
              <a:t>User </a:t>
            </a:r>
            <a:r>
              <a:rPr sz="3500" spc="25" dirty="0">
                <a:latin typeface="Verdana"/>
                <a:cs typeface="Verdana"/>
              </a:rPr>
              <a:t>acceptance</a:t>
            </a:r>
            <a:r>
              <a:rPr sz="3500" spc="-935" dirty="0">
                <a:latin typeface="Verdana"/>
                <a:cs typeface="Verdana"/>
              </a:rPr>
              <a:t> </a:t>
            </a:r>
            <a:r>
              <a:rPr sz="3500" spc="35" dirty="0">
                <a:latin typeface="Verdana"/>
                <a:cs typeface="Verdana"/>
              </a:rPr>
              <a:t>testing  </a:t>
            </a:r>
            <a:r>
              <a:rPr sz="3500" spc="45" dirty="0">
                <a:latin typeface="Verdana"/>
                <a:cs typeface="Verdana"/>
              </a:rPr>
              <a:t>Security </a:t>
            </a:r>
            <a:r>
              <a:rPr sz="3500" spc="35" dirty="0">
                <a:latin typeface="Verdana"/>
                <a:cs typeface="Verdana"/>
              </a:rPr>
              <a:t>testing  </a:t>
            </a:r>
            <a:r>
              <a:rPr sz="3500" spc="25" dirty="0">
                <a:latin typeface="Verdana"/>
                <a:cs typeface="Verdana"/>
              </a:rPr>
              <a:t>Continuous</a:t>
            </a:r>
            <a:r>
              <a:rPr sz="3500" spc="-425" dirty="0">
                <a:latin typeface="Verdana"/>
                <a:cs typeface="Verdana"/>
              </a:rPr>
              <a:t> </a:t>
            </a:r>
            <a:r>
              <a:rPr sz="3500" spc="35" dirty="0">
                <a:latin typeface="Verdana"/>
                <a:cs typeface="Verdana"/>
              </a:rPr>
              <a:t>testing</a:t>
            </a:r>
            <a:endParaRPr sz="3500">
              <a:latin typeface="Verdana"/>
              <a:cs typeface="Verdana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004406" y="1341743"/>
            <a:ext cx="1857375" cy="398145"/>
          </a:xfrm>
          <a:custGeom>
            <a:avLst/>
            <a:gdLst/>
            <a:ahLst/>
            <a:cxnLst/>
            <a:rect l="l" t="t" r="r" b="b"/>
            <a:pathLst>
              <a:path w="1857375" h="398144">
                <a:moveTo>
                  <a:pt x="1638098" y="397978"/>
                </a:moveTo>
                <a:lnTo>
                  <a:pt x="219180" y="397978"/>
                </a:lnTo>
                <a:lnTo>
                  <a:pt x="168971" y="392721"/>
                </a:lnTo>
                <a:lnTo>
                  <a:pt x="122855" y="377747"/>
                </a:lnTo>
                <a:lnTo>
                  <a:pt x="82156" y="354251"/>
                </a:lnTo>
                <a:lnTo>
                  <a:pt x="48198" y="323428"/>
                </a:lnTo>
                <a:lnTo>
                  <a:pt x="22303" y="286473"/>
                </a:lnTo>
                <a:lnTo>
                  <a:pt x="5796" y="244582"/>
                </a:lnTo>
                <a:lnTo>
                  <a:pt x="0" y="198948"/>
                </a:lnTo>
                <a:lnTo>
                  <a:pt x="5796" y="153344"/>
                </a:lnTo>
                <a:lnTo>
                  <a:pt x="22303" y="111474"/>
                </a:lnTo>
                <a:lnTo>
                  <a:pt x="48198" y="74534"/>
                </a:lnTo>
                <a:lnTo>
                  <a:pt x="82156" y="43720"/>
                </a:lnTo>
                <a:lnTo>
                  <a:pt x="122855" y="20228"/>
                </a:lnTo>
                <a:lnTo>
                  <a:pt x="168971" y="5256"/>
                </a:lnTo>
                <a:lnTo>
                  <a:pt x="219180" y="0"/>
                </a:lnTo>
                <a:lnTo>
                  <a:pt x="1638098" y="0"/>
                </a:lnTo>
                <a:lnTo>
                  <a:pt x="1688343" y="5256"/>
                </a:lnTo>
                <a:lnTo>
                  <a:pt x="1734484" y="20228"/>
                </a:lnTo>
                <a:lnTo>
                  <a:pt x="1775200" y="43720"/>
                </a:lnTo>
                <a:lnTo>
                  <a:pt x="1809169" y="74534"/>
                </a:lnTo>
                <a:lnTo>
                  <a:pt x="1835069" y="111474"/>
                </a:lnTo>
                <a:lnTo>
                  <a:pt x="1851578" y="153344"/>
                </a:lnTo>
                <a:lnTo>
                  <a:pt x="1857375" y="198948"/>
                </a:lnTo>
                <a:lnTo>
                  <a:pt x="1851578" y="244582"/>
                </a:lnTo>
                <a:lnTo>
                  <a:pt x="1835069" y="286473"/>
                </a:lnTo>
                <a:lnTo>
                  <a:pt x="1809169" y="323428"/>
                </a:lnTo>
                <a:lnTo>
                  <a:pt x="1775200" y="354251"/>
                </a:lnTo>
                <a:lnTo>
                  <a:pt x="1734484" y="377747"/>
                </a:lnTo>
                <a:lnTo>
                  <a:pt x="1688343" y="392721"/>
                </a:lnTo>
                <a:lnTo>
                  <a:pt x="1638098" y="397978"/>
                </a:lnTo>
                <a:close/>
              </a:path>
            </a:pathLst>
          </a:custGeom>
          <a:solidFill>
            <a:srgbClr val="F47C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2745273" y="0"/>
            <a:ext cx="12214860" cy="1621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0450" spc="215" dirty="0">
                <a:hlinkClick r:id="rId5"/>
              </a:rPr>
              <a:t>Testing </a:t>
            </a:r>
            <a:r>
              <a:rPr sz="10450" spc="295" dirty="0">
                <a:hlinkClick r:id="rId5"/>
              </a:rPr>
              <a:t>and</a:t>
            </a:r>
            <a:r>
              <a:rPr sz="10450" spc="855" dirty="0">
                <a:hlinkClick r:id="rId5"/>
              </a:rPr>
              <a:t> </a:t>
            </a:r>
            <a:r>
              <a:rPr sz="10450" spc="330" dirty="0">
                <a:hlinkClick r:id="rId5"/>
              </a:rPr>
              <a:t>Quality</a:t>
            </a:r>
            <a:endParaRPr sz="10450"/>
          </a:p>
        </p:txBody>
      </p:sp>
      <p:grpSp>
        <p:nvGrpSpPr>
          <p:cNvPr id="12" name="object 12"/>
          <p:cNvGrpSpPr/>
          <p:nvPr/>
        </p:nvGrpSpPr>
        <p:grpSpPr>
          <a:xfrm>
            <a:off x="0" y="2623721"/>
            <a:ext cx="10262235" cy="7663815"/>
            <a:chOff x="0" y="2623721"/>
            <a:chExt cx="10262235" cy="7663815"/>
          </a:xfrm>
        </p:grpSpPr>
        <p:sp>
          <p:nvSpPr>
            <p:cNvPr id="13" name="object 13"/>
            <p:cNvSpPr/>
            <p:nvPr/>
          </p:nvSpPr>
          <p:spPr>
            <a:xfrm>
              <a:off x="0" y="3678911"/>
              <a:ext cx="8382634" cy="6604000"/>
            </a:xfrm>
            <a:custGeom>
              <a:avLst/>
              <a:gdLst/>
              <a:ahLst/>
              <a:cxnLst/>
              <a:rect l="l" t="t" r="r" b="b"/>
              <a:pathLst>
                <a:path w="8382634" h="6604000">
                  <a:moveTo>
                    <a:pt x="4397489" y="12699"/>
                  </a:moveTo>
                  <a:lnTo>
                    <a:pt x="3991512" y="12699"/>
                  </a:lnTo>
                  <a:lnTo>
                    <a:pt x="4036369" y="0"/>
                  </a:lnTo>
                  <a:lnTo>
                    <a:pt x="4351963" y="0"/>
                  </a:lnTo>
                  <a:lnTo>
                    <a:pt x="4397489" y="12699"/>
                  </a:lnTo>
                  <a:close/>
                </a:path>
                <a:path w="8382634" h="6604000">
                  <a:moveTo>
                    <a:pt x="8354482" y="6603999"/>
                  </a:moveTo>
                  <a:lnTo>
                    <a:pt x="812136" y="6603999"/>
                  </a:lnTo>
                  <a:lnTo>
                    <a:pt x="808282" y="6553199"/>
                  </a:lnTo>
                  <a:lnTo>
                    <a:pt x="802516" y="6502399"/>
                  </a:lnTo>
                  <a:lnTo>
                    <a:pt x="795689" y="6451599"/>
                  </a:lnTo>
                  <a:lnTo>
                    <a:pt x="787798" y="6400799"/>
                  </a:lnTo>
                  <a:lnTo>
                    <a:pt x="778841" y="6349999"/>
                  </a:lnTo>
                  <a:lnTo>
                    <a:pt x="768816" y="6311899"/>
                  </a:lnTo>
                  <a:lnTo>
                    <a:pt x="757720" y="6261099"/>
                  </a:lnTo>
                  <a:lnTo>
                    <a:pt x="745550" y="6222999"/>
                  </a:lnTo>
                  <a:lnTo>
                    <a:pt x="732305" y="6172199"/>
                  </a:lnTo>
                  <a:lnTo>
                    <a:pt x="717981" y="6134099"/>
                  </a:lnTo>
                  <a:lnTo>
                    <a:pt x="702575" y="6095999"/>
                  </a:lnTo>
                  <a:lnTo>
                    <a:pt x="686087" y="6057899"/>
                  </a:lnTo>
                  <a:lnTo>
                    <a:pt x="668512" y="6019799"/>
                  </a:lnTo>
                  <a:lnTo>
                    <a:pt x="649849" y="5981699"/>
                  </a:lnTo>
                  <a:lnTo>
                    <a:pt x="630095" y="5943599"/>
                  </a:lnTo>
                  <a:lnTo>
                    <a:pt x="609247" y="5905499"/>
                  </a:lnTo>
                  <a:lnTo>
                    <a:pt x="587304" y="5867399"/>
                  </a:lnTo>
                  <a:lnTo>
                    <a:pt x="564262" y="5829299"/>
                  </a:lnTo>
                  <a:lnTo>
                    <a:pt x="540119" y="5803899"/>
                  </a:lnTo>
                  <a:lnTo>
                    <a:pt x="514872" y="5765799"/>
                  </a:lnTo>
                  <a:lnTo>
                    <a:pt x="488520" y="5727699"/>
                  </a:lnTo>
                  <a:lnTo>
                    <a:pt x="461059" y="5702299"/>
                  </a:lnTo>
                  <a:lnTo>
                    <a:pt x="432487" y="5664199"/>
                  </a:lnTo>
                  <a:lnTo>
                    <a:pt x="402802" y="5626099"/>
                  </a:lnTo>
                  <a:lnTo>
                    <a:pt x="372001" y="5600699"/>
                  </a:lnTo>
                  <a:lnTo>
                    <a:pt x="340081" y="5562599"/>
                  </a:lnTo>
                  <a:lnTo>
                    <a:pt x="307040" y="5524499"/>
                  </a:lnTo>
                  <a:lnTo>
                    <a:pt x="272876" y="5499099"/>
                  </a:lnTo>
                  <a:lnTo>
                    <a:pt x="237586" y="5460999"/>
                  </a:lnTo>
                  <a:lnTo>
                    <a:pt x="201168" y="5422899"/>
                  </a:lnTo>
                  <a:lnTo>
                    <a:pt x="163619" y="5384799"/>
                  </a:lnTo>
                  <a:lnTo>
                    <a:pt x="124936" y="5346699"/>
                  </a:lnTo>
                  <a:lnTo>
                    <a:pt x="85117" y="5308599"/>
                  </a:lnTo>
                  <a:lnTo>
                    <a:pt x="44160" y="5270499"/>
                  </a:lnTo>
                  <a:lnTo>
                    <a:pt x="0" y="5232399"/>
                  </a:lnTo>
                  <a:lnTo>
                    <a:pt x="0" y="2895599"/>
                  </a:lnTo>
                  <a:lnTo>
                    <a:pt x="14696" y="2882899"/>
                  </a:lnTo>
                  <a:lnTo>
                    <a:pt x="36239" y="2857499"/>
                  </a:lnTo>
                  <a:lnTo>
                    <a:pt x="54412" y="2819399"/>
                  </a:lnTo>
                  <a:lnTo>
                    <a:pt x="68940" y="2793999"/>
                  </a:lnTo>
                  <a:lnTo>
                    <a:pt x="80154" y="2755899"/>
                  </a:lnTo>
                  <a:lnTo>
                    <a:pt x="88056" y="2717799"/>
                  </a:lnTo>
                  <a:lnTo>
                    <a:pt x="92868" y="2679699"/>
                  </a:lnTo>
                  <a:lnTo>
                    <a:pt x="94815" y="2641599"/>
                  </a:lnTo>
                  <a:lnTo>
                    <a:pt x="94118" y="2590799"/>
                  </a:lnTo>
                  <a:lnTo>
                    <a:pt x="91001" y="2552699"/>
                  </a:lnTo>
                  <a:lnTo>
                    <a:pt x="85688" y="2514599"/>
                  </a:lnTo>
                  <a:lnTo>
                    <a:pt x="78401" y="2463799"/>
                  </a:lnTo>
                  <a:lnTo>
                    <a:pt x="69363" y="2412999"/>
                  </a:lnTo>
                  <a:lnTo>
                    <a:pt x="58799" y="2374899"/>
                  </a:lnTo>
                  <a:lnTo>
                    <a:pt x="46930" y="2324099"/>
                  </a:lnTo>
                  <a:lnTo>
                    <a:pt x="33980" y="2273299"/>
                  </a:lnTo>
                  <a:lnTo>
                    <a:pt x="20173" y="2222499"/>
                  </a:lnTo>
                  <a:lnTo>
                    <a:pt x="5731" y="2171699"/>
                  </a:lnTo>
                  <a:lnTo>
                    <a:pt x="0" y="2158999"/>
                  </a:lnTo>
                  <a:lnTo>
                    <a:pt x="0" y="1181099"/>
                  </a:lnTo>
                  <a:lnTo>
                    <a:pt x="14099" y="1168399"/>
                  </a:lnTo>
                  <a:lnTo>
                    <a:pt x="44044" y="1130299"/>
                  </a:lnTo>
                  <a:lnTo>
                    <a:pt x="75225" y="1092199"/>
                  </a:lnTo>
                  <a:lnTo>
                    <a:pt x="107600" y="1054099"/>
                  </a:lnTo>
                  <a:lnTo>
                    <a:pt x="141125" y="1028699"/>
                  </a:lnTo>
                  <a:lnTo>
                    <a:pt x="175757" y="1003299"/>
                  </a:lnTo>
                  <a:lnTo>
                    <a:pt x="211452" y="965199"/>
                  </a:lnTo>
                  <a:lnTo>
                    <a:pt x="248166" y="939799"/>
                  </a:lnTo>
                  <a:lnTo>
                    <a:pt x="285858" y="914399"/>
                  </a:lnTo>
                  <a:lnTo>
                    <a:pt x="324482" y="888999"/>
                  </a:lnTo>
                  <a:lnTo>
                    <a:pt x="363996" y="876299"/>
                  </a:lnTo>
                  <a:lnTo>
                    <a:pt x="404356" y="850899"/>
                  </a:lnTo>
                  <a:lnTo>
                    <a:pt x="445519" y="838199"/>
                  </a:lnTo>
                  <a:lnTo>
                    <a:pt x="487441" y="812799"/>
                  </a:lnTo>
                  <a:lnTo>
                    <a:pt x="617330" y="774699"/>
                  </a:lnTo>
                  <a:lnTo>
                    <a:pt x="844947" y="711199"/>
                  </a:lnTo>
                  <a:lnTo>
                    <a:pt x="2187038" y="711199"/>
                  </a:lnTo>
                  <a:lnTo>
                    <a:pt x="2235354" y="698499"/>
                  </a:lnTo>
                  <a:lnTo>
                    <a:pt x="2282811" y="698499"/>
                  </a:lnTo>
                  <a:lnTo>
                    <a:pt x="2329479" y="685799"/>
                  </a:lnTo>
                  <a:lnTo>
                    <a:pt x="2375430" y="685799"/>
                  </a:lnTo>
                  <a:lnTo>
                    <a:pt x="2420734" y="673099"/>
                  </a:lnTo>
                  <a:lnTo>
                    <a:pt x="2725773" y="584199"/>
                  </a:lnTo>
                  <a:lnTo>
                    <a:pt x="2768477" y="558799"/>
                  </a:lnTo>
                  <a:lnTo>
                    <a:pt x="2853944" y="533399"/>
                  </a:lnTo>
                  <a:lnTo>
                    <a:pt x="2939964" y="482599"/>
                  </a:lnTo>
                  <a:lnTo>
                    <a:pt x="2983360" y="469899"/>
                  </a:lnTo>
                  <a:lnTo>
                    <a:pt x="3115946" y="393699"/>
                  </a:lnTo>
                  <a:lnTo>
                    <a:pt x="3207048" y="342899"/>
                  </a:lnTo>
                  <a:lnTo>
                    <a:pt x="3300985" y="292099"/>
                  </a:lnTo>
                  <a:lnTo>
                    <a:pt x="3398326" y="241299"/>
                  </a:lnTo>
                  <a:lnTo>
                    <a:pt x="3448452" y="215899"/>
                  </a:lnTo>
                  <a:lnTo>
                    <a:pt x="3631305" y="114299"/>
                  </a:lnTo>
                  <a:lnTo>
                    <a:pt x="3676628" y="101599"/>
                  </a:lnTo>
                  <a:lnTo>
                    <a:pt x="3721831" y="76199"/>
                  </a:lnTo>
                  <a:lnTo>
                    <a:pt x="3946659" y="12699"/>
                  </a:lnTo>
                  <a:lnTo>
                    <a:pt x="4443179" y="12699"/>
                  </a:lnTo>
                  <a:lnTo>
                    <a:pt x="4674702" y="76199"/>
                  </a:lnTo>
                  <a:lnTo>
                    <a:pt x="4721746" y="101599"/>
                  </a:lnTo>
                  <a:lnTo>
                    <a:pt x="4769078" y="114299"/>
                  </a:lnTo>
                  <a:lnTo>
                    <a:pt x="4816715" y="139699"/>
                  </a:lnTo>
                  <a:lnTo>
                    <a:pt x="4864676" y="152399"/>
                  </a:lnTo>
                  <a:lnTo>
                    <a:pt x="5010067" y="228599"/>
                  </a:lnTo>
                  <a:lnTo>
                    <a:pt x="5055557" y="253999"/>
                  </a:lnTo>
                  <a:lnTo>
                    <a:pt x="5098252" y="279399"/>
                  </a:lnTo>
                  <a:lnTo>
                    <a:pt x="5138299" y="317499"/>
                  </a:lnTo>
                  <a:lnTo>
                    <a:pt x="5175843" y="342899"/>
                  </a:lnTo>
                  <a:lnTo>
                    <a:pt x="5211030" y="368299"/>
                  </a:lnTo>
                  <a:lnTo>
                    <a:pt x="5244006" y="406399"/>
                  </a:lnTo>
                  <a:lnTo>
                    <a:pt x="5274917" y="431799"/>
                  </a:lnTo>
                  <a:lnTo>
                    <a:pt x="5303908" y="469899"/>
                  </a:lnTo>
                  <a:lnTo>
                    <a:pt x="5331125" y="507999"/>
                  </a:lnTo>
                  <a:lnTo>
                    <a:pt x="5356714" y="533399"/>
                  </a:lnTo>
                  <a:lnTo>
                    <a:pt x="5380820" y="571499"/>
                  </a:lnTo>
                  <a:lnTo>
                    <a:pt x="5403590" y="609599"/>
                  </a:lnTo>
                  <a:lnTo>
                    <a:pt x="5425170" y="634999"/>
                  </a:lnTo>
                  <a:lnTo>
                    <a:pt x="5445704" y="673099"/>
                  </a:lnTo>
                  <a:lnTo>
                    <a:pt x="5465339" y="711199"/>
                  </a:lnTo>
                  <a:lnTo>
                    <a:pt x="5484220" y="749299"/>
                  </a:lnTo>
                  <a:lnTo>
                    <a:pt x="5502493" y="787399"/>
                  </a:lnTo>
                  <a:lnTo>
                    <a:pt x="5520305" y="825499"/>
                  </a:lnTo>
                  <a:lnTo>
                    <a:pt x="5537800" y="863599"/>
                  </a:lnTo>
                  <a:lnTo>
                    <a:pt x="5555125" y="901699"/>
                  </a:lnTo>
                  <a:lnTo>
                    <a:pt x="5572424" y="927099"/>
                  </a:lnTo>
                  <a:lnTo>
                    <a:pt x="5589845" y="965199"/>
                  </a:lnTo>
                  <a:lnTo>
                    <a:pt x="5607533" y="1003299"/>
                  </a:lnTo>
                  <a:lnTo>
                    <a:pt x="5625633" y="1041399"/>
                  </a:lnTo>
                  <a:lnTo>
                    <a:pt x="5644291" y="1079499"/>
                  </a:lnTo>
                  <a:lnTo>
                    <a:pt x="5663653" y="1117599"/>
                  </a:lnTo>
                  <a:lnTo>
                    <a:pt x="5683865" y="1155699"/>
                  </a:lnTo>
                  <a:lnTo>
                    <a:pt x="5705073" y="1181099"/>
                  </a:lnTo>
                  <a:lnTo>
                    <a:pt x="5727422" y="1219199"/>
                  </a:lnTo>
                  <a:lnTo>
                    <a:pt x="5751058" y="1257299"/>
                  </a:lnTo>
                  <a:lnTo>
                    <a:pt x="5776127" y="1295399"/>
                  </a:lnTo>
                  <a:lnTo>
                    <a:pt x="5802774" y="1320799"/>
                  </a:lnTo>
                  <a:lnTo>
                    <a:pt x="5831146" y="1358899"/>
                  </a:lnTo>
                  <a:lnTo>
                    <a:pt x="5861388" y="1384299"/>
                  </a:lnTo>
                  <a:lnTo>
                    <a:pt x="5893645" y="1422399"/>
                  </a:lnTo>
                  <a:lnTo>
                    <a:pt x="5928064" y="1447799"/>
                  </a:lnTo>
                  <a:lnTo>
                    <a:pt x="5964791" y="1485899"/>
                  </a:lnTo>
                  <a:lnTo>
                    <a:pt x="6003971" y="1511299"/>
                  </a:lnTo>
                  <a:lnTo>
                    <a:pt x="6041987" y="1536699"/>
                  </a:lnTo>
                  <a:lnTo>
                    <a:pt x="6080938" y="1562099"/>
                  </a:lnTo>
                  <a:lnTo>
                    <a:pt x="6120775" y="1587499"/>
                  </a:lnTo>
                  <a:lnTo>
                    <a:pt x="6161451" y="1600199"/>
                  </a:lnTo>
                  <a:lnTo>
                    <a:pt x="6202920" y="1625599"/>
                  </a:lnTo>
                  <a:lnTo>
                    <a:pt x="6245134" y="1638299"/>
                  </a:lnTo>
                  <a:lnTo>
                    <a:pt x="6288045" y="1663699"/>
                  </a:lnTo>
                  <a:lnTo>
                    <a:pt x="6511413" y="1727199"/>
                  </a:lnTo>
                  <a:lnTo>
                    <a:pt x="6557519" y="1727199"/>
                  </a:lnTo>
                  <a:lnTo>
                    <a:pt x="6650783" y="1752599"/>
                  </a:lnTo>
                  <a:lnTo>
                    <a:pt x="6697848" y="1752599"/>
                  </a:lnTo>
                  <a:lnTo>
                    <a:pt x="6792605" y="1777999"/>
                  </a:lnTo>
                  <a:lnTo>
                    <a:pt x="6840204" y="1777999"/>
                  </a:lnTo>
                  <a:lnTo>
                    <a:pt x="6935605" y="1790699"/>
                  </a:lnTo>
                  <a:lnTo>
                    <a:pt x="6983312" y="1803399"/>
                  </a:lnTo>
                  <a:lnTo>
                    <a:pt x="7030961" y="1803399"/>
                  </a:lnTo>
                  <a:lnTo>
                    <a:pt x="7125897" y="1828799"/>
                  </a:lnTo>
                  <a:lnTo>
                    <a:pt x="7173088" y="1828799"/>
                  </a:lnTo>
                  <a:lnTo>
                    <a:pt x="7493861" y="1917699"/>
                  </a:lnTo>
                  <a:lnTo>
                    <a:pt x="7581019" y="1943099"/>
                  </a:lnTo>
                  <a:lnTo>
                    <a:pt x="7623612" y="1968499"/>
                  </a:lnTo>
                  <a:lnTo>
                    <a:pt x="7665487" y="1993899"/>
                  </a:lnTo>
                  <a:lnTo>
                    <a:pt x="7706594" y="2006599"/>
                  </a:lnTo>
                  <a:lnTo>
                    <a:pt x="7746888" y="2031999"/>
                  </a:lnTo>
                  <a:lnTo>
                    <a:pt x="7790553" y="2057399"/>
                  </a:lnTo>
                  <a:lnTo>
                    <a:pt x="7832387" y="2095499"/>
                  </a:lnTo>
                  <a:lnTo>
                    <a:pt x="7872421" y="2120899"/>
                  </a:lnTo>
                  <a:lnTo>
                    <a:pt x="7910683" y="2158999"/>
                  </a:lnTo>
                  <a:lnTo>
                    <a:pt x="7947204" y="2184399"/>
                  </a:lnTo>
                  <a:lnTo>
                    <a:pt x="7982012" y="2222499"/>
                  </a:lnTo>
                  <a:lnTo>
                    <a:pt x="8015137" y="2260599"/>
                  </a:lnTo>
                  <a:lnTo>
                    <a:pt x="8046609" y="2298699"/>
                  </a:lnTo>
                  <a:lnTo>
                    <a:pt x="8076457" y="2336799"/>
                  </a:lnTo>
                  <a:lnTo>
                    <a:pt x="8104711" y="2374899"/>
                  </a:lnTo>
                  <a:lnTo>
                    <a:pt x="8131399" y="2412999"/>
                  </a:lnTo>
                  <a:lnTo>
                    <a:pt x="8156552" y="2451099"/>
                  </a:lnTo>
                  <a:lnTo>
                    <a:pt x="8180199" y="2489199"/>
                  </a:lnTo>
                  <a:lnTo>
                    <a:pt x="8202370" y="2527299"/>
                  </a:lnTo>
                  <a:lnTo>
                    <a:pt x="8223094" y="2565399"/>
                  </a:lnTo>
                  <a:lnTo>
                    <a:pt x="8242400" y="2616199"/>
                  </a:lnTo>
                  <a:lnTo>
                    <a:pt x="8260318" y="2654299"/>
                  </a:lnTo>
                  <a:lnTo>
                    <a:pt x="8276878" y="2705099"/>
                  </a:lnTo>
                  <a:lnTo>
                    <a:pt x="8292109" y="2743199"/>
                  </a:lnTo>
                  <a:lnTo>
                    <a:pt x="8306040" y="2793999"/>
                  </a:lnTo>
                  <a:lnTo>
                    <a:pt x="8318701" y="2832099"/>
                  </a:lnTo>
                  <a:lnTo>
                    <a:pt x="8330122" y="2882899"/>
                  </a:lnTo>
                  <a:lnTo>
                    <a:pt x="8340331" y="2933699"/>
                  </a:lnTo>
                  <a:lnTo>
                    <a:pt x="8349360" y="2971799"/>
                  </a:lnTo>
                  <a:lnTo>
                    <a:pt x="8357236" y="3022599"/>
                  </a:lnTo>
                  <a:lnTo>
                    <a:pt x="8363989" y="3073399"/>
                  </a:lnTo>
                  <a:lnTo>
                    <a:pt x="8369650" y="3124199"/>
                  </a:lnTo>
                  <a:lnTo>
                    <a:pt x="8374247" y="3162299"/>
                  </a:lnTo>
                  <a:lnTo>
                    <a:pt x="8377809" y="3213099"/>
                  </a:lnTo>
                  <a:lnTo>
                    <a:pt x="8380368" y="3263899"/>
                  </a:lnTo>
                  <a:lnTo>
                    <a:pt x="8381951" y="3314699"/>
                  </a:lnTo>
                  <a:lnTo>
                    <a:pt x="8382588" y="3365499"/>
                  </a:lnTo>
                  <a:lnTo>
                    <a:pt x="8382310" y="3416299"/>
                  </a:lnTo>
                  <a:lnTo>
                    <a:pt x="8381145" y="3467099"/>
                  </a:lnTo>
                  <a:lnTo>
                    <a:pt x="8379122" y="3517899"/>
                  </a:lnTo>
                  <a:lnTo>
                    <a:pt x="8376224" y="3568699"/>
                  </a:lnTo>
                  <a:lnTo>
                    <a:pt x="8372443" y="3619499"/>
                  </a:lnTo>
                  <a:lnTo>
                    <a:pt x="8367828" y="3657599"/>
                  </a:lnTo>
                  <a:lnTo>
                    <a:pt x="8362425" y="3708399"/>
                  </a:lnTo>
                  <a:lnTo>
                    <a:pt x="8356281" y="3759199"/>
                  </a:lnTo>
                  <a:lnTo>
                    <a:pt x="8349445" y="3809999"/>
                  </a:lnTo>
                  <a:lnTo>
                    <a:pt x="8341964" y="3860799"/>
                  </a:lnTo>
                  <a:lnTo>
                    <a:pt x="8333885" y="3898899"/>
                  </a:lnTo>
                  <a:lnTo>
                    <a:pt x="8325255" y="3949699"/>
                  </a:lnTo>
                  <a:lnTo>
                    <a:pt x="8316123" y="4000499"/>
                  </a:lnTo>
                  <a:lnTo>
                    <a:pt x="8306535" y="4051299"/>
                  </a:lnTo>
                  <a:lnTo>
                    <a:pt x="8296539" y="4089399"/>
                  </a:lnTo>
                  <a:lnTo>
                    <a:pt x="8286182" y="4140199"/>
                  </a:lnTo>
                  <a:lnTo>
                    <a:pt x="8275513" y="4190999"/>
                  </a:lnTo>
                  <a:lnTo>
                    <a:pt x="8264577" y="4241799"/>
                  </a:lnTo>
                  <a:lnTo>
                    <a:pt x="8253424" y="4279899"/>
                  </a:lnTo>
                  <a:lnTo>
                    <a:pt x="8242099" y="4330699"/>
                  </a:lnTo>
                  <a:lnTo>
                    <a:pt x="8230652" y="4381499"/>
                  </a:lnTo>
                  <a:lnTo>
                    <a:pt x="8219128" y="4432299"/>
                  </a:lnTo>
                  <a:lnTo>
                    <a:pt x="8196043" y="4521199"/>
                  </a:lnTo>
                  <a:lnTo>
                    <a:pt x="8184576" y="4571999"/>
                  </a:lnTo>
                  <a:lnTo>
                    <a:pt x="8173223" y="4622799"/>
                  </a:lnTo>
                  <a:lnTo>
                    <a:pt x="8162032" y="4660899"/>
                  </a:lnTo>
                  <a:lnTo>
                    <a:pt x="8151049" y="4711699"/>
                  </a:lnTo>
                  <a:lnTo>
                    <a:pt x="8140322" y="4762499"/>
                  </a:lnTo>
                  <a:lnTo>
                    <a:pt x="8129899" y="4813299"/>
                  </a:lnTo>
                  <a:lnTo>
                    <a:pt x="8119827" y="4851399"/>
                  </a:lnTo>
                  <a:lnTo>
                    <a:pt x="8110154" y="4902199"/>
                  </a:lnTo>
                  <a:lnTo>
                    <a:pt x="8100927" y="4952999"/>
                  </a:lnTo>
                  <a:lnTo>
                    <a:pt x="8092193" y="5003799"/>
                  </a:lnTo>
                  <a:lnTo>
                    <a:pt x="8084000" y="5041899"/>
                  </a:lnTo>
                  <a:lnTo>
                    <a:pt x="8076395" y="5092699"/>
                  </a:lnTo>
                  <a:lnTo>
                    <a:pt x="8069426" y="5143499"/>
                  </a:lnTo>
                  <a:lnTo>
                    <a:pt x="8063141" y="5194299"/>
                  </a:lnTo>
                  <a:lnTo>
                    <a:pt x="8057585" y="5232399"/>
                  </a:lnTo>
                  <a:lnTo>
                    <a:pt x="8052809" y="5283199"/>
                  </a:lnTo>
                  <a:lnTo>
                    <a:pt x="8048857" y="5333999"/>
                  </a:lnTo>
                  <a:lnTo>
                    <a:pt x="8045779" y="5384799"/>
                  </a:lnTo>
                  <a:lnTo>
                    <a:pt x="8043621" y="5435599"/>
                  </a:lnTo>
                  <a:lnTo>
                    <a:pt x="8042431" y="5473699"/>
                  </a:lnTo>
                  <a:lnTo>
                    <a:pt x="8042256" y="5524499"/>
                  </a:lnTo>
                  <a:lnTo>
                    <a:pt x="8043144" y="5575299"/>
                  </a:lnTo>
                  <a:lnTo>
                    <a:pt x="8045142" y="5626099"/>
                  </a:lnTo>
                  <a:lnTo>
                    <a:pt x="8048298" y="5676899"/>
                  </a:lnTo>
                  <a:lnTo>
                    <a:pt x="8052659" y="5727699"/>
                  </a:lnTo>
                  <a:lnTo>
                    <a:pt x="8058273" y="5778499"/>
                  </a:lnTo>
                  <a:lnTo>
                    <a:pt x="8065186" y="5816599"/>
                  </a:lnTo>
                  <a:lnTo>
                    <a:pt x="8081711" y="5918199"/>
                  </a:lnTo>
                  <a:lnTo>
                    <a:pt x="8091416" y="5956299"/>
                  </a:lnTo>
                  <a:lnTo>
                    <a:pt x="8102468" y="5994399"/>
                  </a:lnTo>
                  <a:lnTo>
                    <a:pt x="8114777" y="6045199"/>
                  </a:lnTo>
                  <a:lnTo>
                    <a:pt x="8128252" y="6083299"/>
                  </a:lnTo>
                  <a:lnTo>
                    <a:pt x="8142800" y="6121399"/>
                  </a:lnTo>
                  <a:lnTo>
                    <a:pt x="8158329" y="6159499"/>
                  </a:lnTo>
                  <a:lnTo>
                    <a:pt x="8174749" y="6210299"/>
                  </a:lnTo>
                  <a:lnTo>
                    <a:pt x="8191968" y="6248399"/>
                  </a:lnTo>
                  <a:lnTo>
                    <a:pt x="8209894" y="6286499"/>
                  </a:lnTo>
                  <a:lnTo>
                    <a:pt x="8228435" y="6337299"/>
                  </a:lnTo>
                  <a:lnTo>
                    <a:pt x="8247500" y="6375399"/>
                  </a:lnTo>
                  <a:lnTo>
                    <a:pt x="8266997" y="6413499"/>
                  </a:lnTo>
                  <a:lnTo>
                    <a:pt x="8286835" y="6464299"/>
                  </a:lnTo>
                  <a:lnTo>
                    <a:pt x="8306922" y="6502399"/>
                  </a:lnTo>
                  <a:lnTo>
                    <a:pt x="8327166" y="6540499"/>
                  </a:lnTo>
                  <a:lnTo>
                    <a:pt x="8354482" y="6603999"/>
                  </a:lnTo>
                  <a:close/>
                </a:path>
                <a:path w="8382634" h="6604000">
                  <a:moveTo>
                    <a:pt x="1608513" y="698499"/>
                  </a:moveTo>
                  <a:lnTo>
                    <a:pt x="1033937" y="698499"/>
                  </a:lnTo>
                  <a:lnTo>
                    <a:pt x="1081780" y="685799"/>
                  </a:lnTo>
                  <a:lnTo>
                    <a:pt x="1561389" y="685799"/>
                  </a:lnTo>
                  <a:lnTo>
                    <a:pt x="1608513" y="698499"/>
                  </a:lnTo>
                  <a:close/>
                </a:path>
                <a:path w="8382634" h="6604000">
                  <a:moveTo>
                    <a:pt x="1761000" y="711199"/>
                  </a:moveTo>
                  <a:lnTo>
                    <a:pt x="891750" y="711199"/>
                  </a:lnTo>
                  <a:lnTo>
                    <a:pt x="938878" y="698499"/>
                  </a:lnTo>
                  <a:lnTo>
                    <a:pt x="1701738" y="698499"/>
                  </a:lnTo>
                  <a:lnTo>
                    <a:pt x="1761000" y="711199"/>
                  </a:lnTo>
                  <a:close/>
                </a:path>
              </a:pathLst>
            </a:custGeom>
            <a:solidFill>
              <a:srgbClr val="CADD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868234" y="2623721"/>
              <a:ext cx="9393935" cy="7663278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76402" y="3740900"/>
            <a:ext cx="6814184" cy="17119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120" dirty="0"/>
              <a:t>Thank</a:t>
            </a:r>
            <a:r>
              <a:rPr spc="515" dirty="0"/>
              <a:t> </a:t>
            </a:r>
            <a:r>
              <a:rPr spc="204" dirty="0"/>
              <a:t>you</a:t>
            </a:r>
          </a:p>
        </p:txBody>
      </p:sp>
      <p:sp>
        <p:nvSpPr>
          <p:cNvPr id="3" name="object 3"/>
          <p:cNvSpPr/>
          <p:nvPr/>
        </p:nvSpPr>
        <p:spPr>
          <a:xfrm>
            <a:off x="0" y="7175703"/>
            <a:ext cx="5786742" cy="312318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87"/>
            <a:ext cx="3712764" cy="35386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058174" y="5422557"/>
            <a:ext cx="1857375" cy="398145"/>
          </a:xfrm>
          <a:custGeom>
            <a:avLst/>
            <a:gdLst/>
            <a:ahLst/>
            <a:cxnLst/>
            <a:rect l="l" t="t" r="r" b="b"/>
            <a:pathLst>
              <a:path w="1857375" h="398145">
                <a:moveTo>
                  <a:pt x="1638098" y="397978"/>
                </a:moveTo>
                <a:lnTo>
                  <a:pt x="219180" y="397978"/>
                </a:lnTo>
                <a:lnTo>
                  <a:pt x="168971" y="392721"/>
                </a:lnTo>
                <a:lnTo>
                  <a:pt x="122855" y="377747"/>
                </a:lnTo>
                <a:lnTo>
                  <a:pt x="82156" y="354251"/>
                </a:lnTo>
                <a:lnTo>
                  <a:pt x="48198" y="323428"/>
                </a:lnTo>
                <a:lnTo>
                  <a:pt x="22303" y="286473"/>
                </a:lnTo>
                <a:lnTo>
                  <a:pt x="5796" y="244582"/>
                </a:lnTo>
                <a:lnTo>
                  <a:pt x="0" y="198948"/>
                </a:lnTo>
                <a:lnTo>
                  <a:pt x="5796" y="153344"/>
                </a:lnTo>
                <a:lnTo>
                  <a:pt x="22303" y="111474"/>
                </a:lnTo>
                <a:lnTo>
                  <a:pt x="48198" y="74534"/>
                </a:lnTo>
                <a:lnTo>
                  <a:pt x="82156" y="43720"/>
                </a:lnTo>
                <a:lnTo>
                  <a:pt x="122855" y="20228"/>
                </a:lnTo>
                <a:lnTo>
                  <a:pt x="168971" y="5256"/>
                </a:lnTo>
                <a:lnTo>
                  <a:pt x="219180" y="0"/>
                </a:lnTo>
                <a:lnTo>
                  <a:pt x="1638098" y="0"/>
                </a:lnTo>
                <a:lnTo>
                  <a:pt x="1688343" y="5256"/>
                </a:lnTo>
                <a:lnTo>
                  <a:pt x="1734484" y="20228"/>
                </a:lnTo>
                <a:lnTo>
                  <a:pt x="1775200" y="43720"/>
                </a:lnTo>
                <a:lnTo>
                  <a:pt x="1809169" y="74534"/>
                </a:lnTo>
                <a:lnTo>
                  <a:pt x="1835069" y="111474"/>
                </a:lnTo>
                <a:lnTo>
                  <a:pt x="1851578" y="153344"/>
                </a:lnTo>
                <a:lnTo>
                  <a:pt x="1857375" y="198948"/>
                </a:lnTo>
                <a:lnTo>
                  <a:pt x="1851578" y="244582"/>
                </a:lnTo>
                <a:lnTo>
                  <a:pt x="1835069" y="286473"/>
                </a:lnTo>
                <a:lnTo>
                  <a:pt x="1809169" y="323428"/>
                </a:lnTo>
                <a:lnTo>
                  <a:pt x="1775200" y="354251"/>
                </a:lnTo>
                <a:lnTo>
                  <a:pt x="1734484" y="377747"/>
                </a:lnTo>
                <a:lnTo>
                  <a:pt x="1688343" y="392721"/>
                </a:lnTo>
                <a:lnTo>
                  <a:pt x="1638098" y="397978"/>
                </a:lnTo>
                <a:close/>
              </a:path>
            </a:pathLst>
          </a:custGeom>
          <a:solidFill>
            <a:srgbClr val="F47C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134"/>
            <a:ext cx="7631430" cy="10227310"/>
            <a:chOff x="0" y="1134"/>
            <a:chExt cx="7631430" cy="10227310"/>
          </a:xfrm>
        </p:grpSpPr>
        <p:sp>
          <p:nvSpPr>
            <p:cNvPr id="3" name="object 3"/>
            <p:cNvSpPr/>
            <p:nvPr/>
          </p:nvSpPr>
          <p:spPr>
            <a:xfrm>
              <a:off x="0" y="1134"/>
              <a:ext cx="7631295" cy="1022697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26510" y="4681672"/>
              <a:ext cx="1895475" cy="407670"/>
            </a:xfrm>
            <a:custGeom>
              <a:avLst/>
              <a:gdLst/>
              <a:ahLst/>
              <a:cxnLst/>
              <a:rect l="l" t="t" r="r" b="b"/>
              <a:pathLst>
                <a:path w="1895475" h="407670">
                  <a:moveTo>
                    <a:pt x="1671701" y="407460"/>
                  </a:moveTo>
                  <a:lnTo>
                    <a:pt x="223676" y="407460"/>
                  </a:lnTo>
                  <a:lnTo>
                    <a:pt x="172437" y="402078"/>
                  </a:lnTo>
                  <a:lnTo>
                    <a:pt x="125375" y="386747"/>
                  </a:lnTo>
                  <a:lnTo>
                    <a:pt x="83842" y="362691"/>
                  </a:lnTo>
                  <a:lnTo>
                    <a:pt x="49187" y="331134"/>
                  </a:lnTo>
                  <a:lnTo>
                    <a:pt x="22761" y="293299"/>
                  </a:lnTo>
                  <a:lnTo>
                    <a:pt x="5915" y="250409"/>
                  </a:lnTo>
                  <a:lnTo>
                    <a:pt x="0" y="203688"/>
                  </a:lnTo>
                  <a:lnTo>
                    <a:pt x="5915" y="156998"/>
                  </a:lnTo>
                  <a:lnTo>
                    <a:pt x="22761" y="114130"/>
                  </a:lnTo>
                  <a:lnTo>
                    <a:pt x="49187" y="76310"/>
                  </a:lnTo>
                  <a:lnTo>
                    <a:pt x="83842" y="44762"/>
                  </a:lnTo>
                  <a:lnTo>
                    <a:pt x="125375" y="20710"/>
                  </a:lnTo>
                  <a:lnTo>
                    <a:pt x="172437" y="5381"/>
                  </a:lnTo>
                  <a:lnTo>
                    <a:pt x="223676" y="0"/>
                  </a:lnTo>
                  <a:lnTo>
                    <a:pt x="1671701" y="0"/>
                  </a:lnTo>
                  <a:lnTo>
                    <a:pt x="1722977" y="5381"/>
                  </a:lnTo>
                  <a:lnTo>
                    <a:pt x="1770065" y="20710"/>
                  </a:lnTo>
                  <a:lnTo>
                    <a:pt x="1811616" y="44762"/>
                  </a:lnTo>
                  <a:lnTo>
                    <a:pt x="1846282" y="76310"/>
                  </a:lnTo>
                  <a:lnTo>
                    <a:pt x="1872713" y="114130"/>
                  </a:lnTo>
                  <a:lnTo>
                    <a:pt x="1889561" y="156998"/>
                  </a:lnTo>
                  <a:lnTo>
                    <a:pt x="1895477" y="203688"/>
                  </a:lnTo>
                  <a:lnTo>
                    <a:pt x="1889561" y="250409"/>
                  </a:lnTo>
                  <a:lnTo>
                    <a:pt x="1872713" y="293299"/>
                  </a:lnTo>
                  <a:lnTo>
                    <a:pt x="1846282" y="331134"/>
                  </a:lnTo>
                  <a:lnTo>
                    <a:pt x="1811616" y="362691"/>
                  </a:lnTo>
                  <a:lnTo>
                    <a:pt x="1770065" y="386747"/>
                  </a:lnTo>
                  <a:lnTo>
                    <a:pt x="1722977" y="402078"/>
                  </a:lnTo>
                  <a:lnTo>
                    <a:pt x="1671701" y="407460"/>
                  </a:lnTo>
                  <a:close/>
                </a:path>
              </a:pathLst>
            </a:custGeom>
            <a:solidFill>
              <a:srgbClr val="F47C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10552023" y="1235997"/>
            <a:ext cx="7406884" cy="866774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614279" y="316658"/>
            <a:ext cx="13812519" cy="44545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5999"/>
              </a:lnSpc>
              <a:spcBef>
                <a:spcPts val="100"/>
              </a:spcBef>
            </a:pPr>
            <a:r>
              <a:rPr sz="8350" spc="70" dirty="0"/>
              <a:t>Design </a:t>
            </a:r>
            <a:r>
              <a:rPr sz="8350" spc="225" dirty="0"/>
              <a:t>and </a:t>
            </a:r>
            <a:r>
              <a:rPr sz="8350" spc="345" dirty="0"/>
              <a:t>Implementation  of </a:t>
            </a:r>
            <a:r>
              <a:rPr sz="8350" spc="215" dirty="0"/>
              <a:t>a </a:t>
            </a:r>
            <a:r>
              <a:rPr sz="8350" spc="-30" dirty="0"/>
              <a:t>Passenger </a:t>
            </a:r>
            <a:r>
              <a:rPr sz="8350" spc="145" dirty="0"/>
              <a:t>Positioning  </a:t>
            </a:r>
            <a:r>
              <a:rPr sz="8350" spc="114" dirty="0"/>
              <a:t>System</a:t>
            </a:r>
            <a:endParaRPr sz="835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521043" y="1584310"/>
            <a:ext cx="9766954" cy="86994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176448" y="1548824"/>
            <a:ext cx="1857375" cy="398145"/>
          </a:xfrm>
          <a:custGeom>
            <a:avLst/>
            <a:gdLst/>
            <a:ahLst/>
            <a:cxnLst/>
            <a:rect l="l" t="t" r="r" b="b"/>
            <a:pathLst>
              <a:path w="1857375" h="398144">
                <a:moveTo>
                  <a:pt x="1638098" y="397978"/>
                </a:moveTo>
                <a:lnTo>
                  <a:pt x="219180" y="397978"/>
                </a:lnTo>
                <a:lnTo>
                  <a:pt x="168971" y="392721"/>
                </a:lnTo>
                <a:lnTo>
                  <a:pt x="122855" y="377747"/>
                </a:lnTo>
                <a:lnTo>
                  <a:pt x="82156" y="354251"/>
                </a:lnTo>
                <a:lnTo>
                  <a:pt x="48198" y="323428"/>
                </a:lnTo>
                <a:lnTo>
                  <a:pt x="22303" y="286473"/>
                </a:lnTo>
                <a:lnTo>
                  <a:pt x="5796" y="244582"/>
                </a:lnTo>
                <a:lnTo>
                  <a:pt x="0" y="198948"/>
                </a:lnTo>
                <a:lnTo>
                  <a:pt x="5796" y="153344"/>
                </a:lnTo>
                <a:lnTo>
                  <a:pt x="22303" y="111474"/>
                </a:lnTo>
                <a:lnTo>
                  <a:pt x="48198" y="74534"/>
                </a:lnTo>
                <a:lnTo>
                  <a:pt x="82156" y="43720"/>
                </a:lnTo>
                <a:lnTo>
                  <a:pt x="122855" y="20228"/>
                </a:lnTo>
                <a:lnTo>
                  <a:pt x="168971" y="5256"/>
                </a:lnTo>
                <a:lnTo>
                  <a:pt x="219180" y="0"/>
                </a:lnTo>
                <a:lnTo>
                  <a:pt x="1638098" y="0"/>
                </a:lnTo>
                <a:lnTo>
                  <a:pt x="1688343" y="5256"/>
                </a:lnTo>
                <a:lnTo>
                  <a:pt x="1734484" y="20228"/>
                </a:lnTo>
                <a:lnTo>
                  <a:pt x="1775200" y="43720"/>
                </a:lnTo>
                <a:lnTo>
                  <a:pt x="1809169" y="74534"/>
                </a:lnTo>
                <a:lnTo>
                  <a:pt x="1835069" y="111474"/>
                </a:lnTo>
                <a:lnTo>
                  <a:pt x="1851578" y="153344"/>
                </a:lnTo>
                <a:lnTo>
                  <a:pt x="1857375" y="198948"/>
                </a:lnTo>
                <a:lnTo>
                  <a:pt x="1851578" y="244582"/>
                </a:lnTo>
                <a:lnTo>
                  <a:pt x="1835069" y="286473"/>
                </a:lnTo>
                <a:lnTo>
                  <a:pt x="1809169" y="323428"/>
                </a:lnTo>
                <a:lnTo>
                  <a:pt x="1775200" y="354251"/>
                </a:lnTo>
                <a:lnTo>
                  <a:pt x="1734484" y="377747"/>
                </a:lnTo>
                <a:lnTo>
                  <a:pt x="1688343" y="392721"/>
                </a:lnTo>
                <a:lnTo>
                  <a:pt x="1638098" y="397978"/>
                </a:lnTo>
                <a:close/>
              </a:path>
            </a:pathLst>
          </a:custGeom>
          <a:solidFill>
            <a:srgbClr val="F47C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8773638"/>
            <a:ext cx="1554690" cy="151336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1273290" y="2861946"/>
            <a:ext cx="1191260" cy="1750060"/>
            <a:chOff x="1273290" y="2861946"/>
            <a:chExt cx="1191260" cy="1750060"/>
          </a:xfrm>
        </p:grpSpPr>
        <p:sp>
          <p:nvSpPr>
            <p:cNvPr id="6" name="object 6"/>
            <p:cNvSpPr/>
            <p:nvPr/>
          </p:nvSpPr>
          <p:spPr>
            <a:xfrm>
              <a:off x="1975740" y="3091168"/>
              <a:ext cx="488950" cy="636270"/>
            </a:xfrm>
            <a:custGeom>
              <a:avLst/>
              <a:gdLst/>
              <a:ahLst/>
              <a:cxnLst/>
              <a:rect l="l" t="t" r="r" b="b"/>
              <a:pathLst>
                <a:path w="488950" h="636270">
                  <a:moveTo>
                    <a:pt x="459488" y="635905"/>
                  </a:moveTo>
                  <a:lnTo>
                    <a:pt x="461920" y="616621"/>
                  </a:lnTo>
                  <a:lnTo>
                    <a:pt x="440269" y="592540"/>
                  </a:lnTo>
                  <a:lnTo>
                    <a:pt x="161202" y="607019"/>
                  </a:lnTo>
                  <a:lnTo>
                    <a:pt x="158815" y="590169"/>
                  </a:lnTo>
                  <a:lnTo>
                    <a:pt x="151565" y="448074"/>
                  </a:lnTo>
                  <a:lnTo>
                    <a:pt x="24082" y="452898"/>
                  </a:lnTo>
                  <a:lnTo>
                    <a:pt x="0" y="448074"/>
                  </a:lnTo>
                  <a:lnTo>
                    <a:pt x="19273" y="424012"/>
                  </a:lnTo>
                  <a:lnTo>
                    <a:pt x="19273" y="409542"/>
                  </a:lnTo>
                  <a:lnTo>
                    <a:pt x="9618" y="375832"/>
                  </a:lnTo>
                  <a:lnTo>
                    <a:pt x="24073" y="378240"/>
                  </a:lnTo>
                  <a:lnTo>
                    <a:pt x="86621" y="371009"/>
                  </a:lnTo>
                  <a:lnTo>
                    <a:pt x="144378" y="351752"/>
                  </a:lnTo>
                  <a:lnTo>
                    <a:pt x="129923" y="303582"/>
                  </a:lnTo>
                  <a:lnTo>
                    <a:pt x="135032" y="261443"/>
                  </a:lnTo>
                  <a:lnTo>
                    <a:pt x="141965" y="212055"/>
                  </a:lnTo>
                  <a:lnTo>
                    <a:pt x="190067" y="50703"/>
                  </a:lnTo>
                  <a:lnTo>
                    <a:pt x="228551" y="4940"/>
                  </a:lnTo>
                  <a:lnTo>
                    <a:pt x="281793" y="0"/>
                  </a:lnTo>
                  <a:lnTo>
                    <a:pt x="318980" y="23719"/>
                  </a:lnTo>
                  <a:lnTo>
                    <a:pt x="342539" y="60267"/>
                  </a:lnTo>
                  <a:lnTo>
                    <a:pt x="354895" y="93815"/>
                  </a:lnTo>
                  <a:lnTo>
                    <a:pt x="358474" y="108529"/>
                  </a:lnTo>
                  <a:lnTo>
                    <a:pt x="370498" y="228941"/>
                  </a:lnTo>
                  <a:lnTo>
                    <a:pt x="384953" y="315626"/>
                  </a:lnTo>
                  <a:lnTo>
                    <a:pt x="413800" y="373443"/>
                  </a:lnTo>
                  <a:lnTo>
                    <a:pt x="449888" y="503484"/>
                  </a:lnTo>
                  <a:lnTo>
                    <a:pt x="488398" y="623878"/>
                  </a:lnTo>
                  <a:lnTo>
                    <a:pt x="459488" y="63590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057580" y="2913164"/>
              <a:ext cx="259766" cy="242717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096046" y="3683681"/>
              <a:ext cx="346710" cy="308610"/>
            </a:xfrm>
            <a:custGeom>
              <a:avLst/>
              <a:gdLst/>
              <a:ahLst/>
              <a:cxnLst/>
              <a:rect l="l" t="t" r="r" b="b"/>
              <a:pathLst>
                <a:path w="346710" h="308610">
                  <a:moveTo>
                    <a:pt x="346406" y="308324"/>
                  </a:moveTo>
                  <a:lnTo>
                    <a:pt x="198222" y="298130"/>
                  </a:lnTo>
                  <a:lnTo>
                    <a:pt x="163553" y="296243"/>
                  </a:lnTo>
                  <a:lnTo>
                    <a:pt x="152907" y="295979"/>
                  </a:lnTo>
                  <a:lnTo>
                    <a:pt x="132321" y="294135"/>
                  </a:lnTo>
                  <a:lnTo>
                    <a:pt x="0" y="279384"/>
                  </a:lnTo>
                  <a:lnTo>
                    <a:pt x="12023" y="231213"/>
                  </a:lnTo>
                  <a:lnTo>
                    <a:pt x="28864" y="93942"/>
                  </a:lnTo>
                  <a:lnTo>
                    <a:pt x="47850" y="14127"/>
                  </a:lnTo>
                  <a:lnTo>
                    <a:pt x="319955" y="0"/>
                  </a:lnTo>
                  <a:lnTo>
                    <a:pt x="331969" y="13406"/>
                  </a:lnTo>
                  <a:lnTo>
                    <a:pt x="331960" y="26514"/>
                  </a:lnTo>
                  <a:lnTo>
                    <a:pt x="346406" y="3083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072026" y="3965959"/>
              <a:ext cx="209550" cy="572770"/>
            </a:xfrm>
            <a:custGeom>
              <a:avLst/>
              <a:gdLst/>
              <a:ahLst/>
              <a:cxnLst/>
              <a:rect l="l" t="t" r="r" b="b"/>
              <a:pathLst>
                <a:path w="209550" h="572770">
                  <a:moveTo>
                    <a:pt x="74553" y="572670"/>
                  </a:moveTo>
                  <a:lnTo>
                    <a:pt x="4764" y="570262"/>
                  </a:lnTo>
                  <a:lnTo>
                    <a:pt x="0" y="567522"/>
                  </a:lnTo>
                  <a:lnTo>
                    <a:pt x="24028" y="560616"/>
                  </a:lnTo>
                  <a:lnTo>
                    <a:pt x="105832" y="454692"/>
                  </a:lnTo>
                  <a:lnTo>
                    <a:pt x="116267" y="419319"/>
                  </a:lnTo>
                  <a:lnTo>
                    <a:pt x="117238" y="370399"/>
                  </a:lnTo>
                  <a:lnTo>
                    <a:pt x="106490" y="274518"/>
                  </a:lnTo>
                  <a:lnTo>
                    <a:pt x="81767" y="98260"/>
                  </a:lnTo>
                  <a:lnTo>
                    <a:pt x="45688" y="40443"/>
                  </a:lnTo>
                  <a:lnTo>
                    <a:pt x="49912" y="0"/>
                  </a:lnTo>
                  <a:lnTo>
                    <a:pt x="127435" y="8425"/>
                  </a:lnTo>
                  <a:lnTo>
                    <a:pt x="163672" y="12089"/>
                  </a:lnTo>
                  <a:lnTo>
                    <a:pt x="185816" y="13929"/>
                  </a:lnTo>
                  <a:lnTo>
                    <a:pt x="173189" y="64524"/>
                  </a:lnTo>
                  <a:lnTo>
                    <a:pt x="194795" y="98260"/>
                  </a:lnTo>
                  <a:lnTo>
                    <a:pt x="206769" y="129087"/>
                  </a:lnTo>
                  <a:lnTo>
                    <a:pt x="209260" y="173228"/>
                  </a:lnTo>
                  <a:lnTo>
                    <a:pt x="200919" y="261163"/>
                  </a:lnTo>
                  <a:lnTo>
                    <a:pt x="180394" y="423372"/>
                  </a:lnTo>
                  <a:lnTo>
                    <a:pt x="190022" y="476338"/>
                  </a:lnTo>
                  <a:lnTo>
                    <a:pt x="191841" y="479962"/>
                  </a:lnTo>
                  <a:lnTo>
                    <a:pt x="195011" y="486967"/>
                  </a:lnTo>
                  <a:lnTo>
                    <a:pt x="182772" y="502844"/>
                  </a:lnTo>
                  <a:lnTo>
                    <a:pt x="148204" y="527221"/>
                  </a:lnTo>
                  <a:lnTo>
                    <a:pt x="122915" y="544488"/>
                  </a:lnTo>
                  <a:lnTo>
                    <a:pt x="108218" y="553403"/>
                  </a:lnTo>
                  <a:lnTo>
                    <a:pt x="103645" y="555063"/>
                  </a:lnTo>
                  <a:lnTo>
                    <a:pt x="98613" y="557624"/>
                  </a:lnTo>
                  <a:lnTo>
                    <a:pt x="89968" y="562890"/>
                  </a:lnTo>
                  <a:lnTo>
                    <a:pt x="74553" y="572670"/>
                  </a:lnTo>
                  <a:close/>
                </a:path>
              </a:pathLst>
            </a:custGeom>
            <a:solidFill>
              <a:srgbClr val="FDCC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039425" y="4452927"/>
              <a:ext cx="244256" cy="11940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245207" y="3979870"/>
              <a:ext cx="156845" cy="535305"/>
            </a:xfrm>
            <a:custGeom>
              <a:avLst/>
              <a:gdLst/>
              <a:ahLst/>
              <a:cxnLst/>
              <a:rect l="l" t="t" r="r" b="b"/>
              <a:pathLst>
                <a:path w="156844" h="535304">
                  <a:moveTo>
                    <a:pt x="33728" y="535309"/>
                  </a:moveTo>
                  <a:lnTo>
                    <a:pt x="38438" y="525040"/>
                  </a:lnTo>
                  <a:lnTo>
                    <a:pt x="37006" y="516466"/>
                  </a:lnTo>
                  <a:lnTo>
                    <a:pt x="32998" y="503223"/>
                  </a:lnTo>
                  <a:lnTo>
                    <a:pt x="49798" y="482380"/>
                  </a:lnTo>
                  <a:lnTo>
                    <a:pt x="63436" y="458533"/>
                  </a:lnTo>
                  <a:lnTo>
                    <a:pt x="72246" y="431787"/>
                  </a:lnTo>
                  <a:lnTo>
                    <a:pt x="74562" y="402248"/>
                  </a:lnTo>
                  <a:lnTo>
                    <a:pt x="57720" y="243294"/>
                  </a:lnTo>
                  <a:lnTo>
                    <a:pt x="28360" y="163515"/>
                  </a:lnTo>
                  <a:lnTo>
                    <a:pt x="28452" y="137368"/>
                  </a:lnTo>
                  <a:lnTo>
                    <a:pt x="27482" y="114807"/>
                  </a:lnTo>
                  <a:lnTo>
                    <a:pt x="25262" y="96809"/>
                  </a:lnTo>
                  <a:lnTo>
                    <a:pt x="21605" y="84349"/>
                  </a:lnTo>
                  <a:lnTo>
                    <a:pt x="0" y="50613"/>
                  </a:lnTo>
                  <a:lnTo>
                    <a:pt x="12626" y="18"/>
                  </a:lnTo>
                  <a:lnTo>
                    <a:pt x="13266" y="45"/>
                  </a:lnTo>
                  <a:lnTo>
                    <a:pt x="14391" y="54"/>
                  </a:lnTo>
                  <a:lnTo>
                    <a:pt x="29158" y="725"/>
                  </a:lnTo>
                  <a:lnTo>
                    <a:pt x="130347" y="7401"/>
                  </a:lnTo>
                  <a:lnTo>
                    <a:pt x="132328" y="79535"/>
                  </a:lnTo>
                  <a:lnTo>
                    <a:pt x="137551" y="97520"/>
                  </a:lnTo>
                  <a:lnTo>
                    <a:pt x="147055" y="147561"/>
                  </a:lnTo>
                  <a:lnTo>
                    <a:pt x="151592" y="223789"/>
                  </a:lnTo>
                  <a:lnTo>
                    <a:pt x="141911" y="320332"/>
                  </a:lnTo>
                  <a:lnTo>
                    <a:pt x="149143" y="435930"/>
                  </a:lnTo>
                  <a:lnTo>
                    <a:pt x="156843" y="478303"/>
                  </a:lnTo>
                  <a:lnTo>
                    <a:pt x="91422" y="508199"/>
                  </a:lnTo>
                  <a:lnTo>
                    <a:pt x="76949" y="527465"/>
                  </a:lnTo>
                  <a:lnTo>
                    <a:pt x="33728" y="535309"/>
                  </a:lnTo>
                  <a:close/>
                </a:path>
              </a:pathLst>
            </a:custGeom>
            <a:solidFill>
              <a:srgbClr val="FDCC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205832" y="4458174"/>
              <a:ext cx="211321" cy="109341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860281" y="3438070"/>
              <a:ext cx="134742" cy="9392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122506" y="3621942"/>
              <a:ext cx="141947" cy="109927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050321" y="3423627"/>
              <a:ext cx="356235" cy="330200"/>
            </a:xfrm>
            <a:custGeom>
              <a:avLst/>
              <a:gdLst/>
              <a:ahLst/>
              <a:cxnLst/>
              <a:rect l="l" t="t" r="r" b="b"/>
              <a:pathLst>
                <a:path w="356235" h="330200">
                  <a:moveTo>
                    <a:pt x="354984" y="233593"/>
                  </a:moveTo>
                  <a:lnTo>
                    <a:pt x="245410" y="233593"/>
                  </a:lnTo>
                  <a:lnTo>
                    <a:pt x="262279" y="209531"/>
                  </a:lnTo>
                  <a:lnTo>
                    <a:pt x="288703" y="113172"/>
                  </a:lnTo>
                  <a:lnTo>
                    <a:pt x="303113" y="0"/>
                  </a:lnTo>
                  <a:lnTo>
                    <a:pt x="354984" y="233593"/>
                  </a:lnTo>
                  <a:close/>
                </a:path>
                <a:path w="356235" h="330200">
                  <a:moveTo>
                    <a:pt x="211736" y="281655"/>
                  </a:moveTo>
                  <a:lnTo>
                    <a:pt x="214087" y="230113"/>
                  </a:lnTo>
                  <a:lnTo>
                    <a:pt x="245410" y="233593"/>
                  </a:lnTo>
                  <a:lnTo>
                    <a:pt x="354984" y="233593"/>
                  </a:lnTo>
                  <a:lnTo>
                    <a:pt x="356061" y="238444"/>
                  </a:lnTo>
                  <a:lnTo>
                    <a:pt x="211736" y="281655"/>
                  </a:lnTo>
                  <a:close/>
                </a:path>
                <a:path w="356235" h="330200">
                  <a:moveTo>
                    <a:pt x="50533" y="329952"/>
                  </a:moveTo>
                  <a:lnTo>
                    <a:pt x="31260" y="315482"/>
                  </a:lnTo>
                  <a:lnTo>
                    <a:pt x="0" y="93942"/>
                  </a:lnTo>
                  <a:lnTo>
                    <a:pt x="19961" y="88705"/>
                  </a:lnTo>
                  <a:lnTo>
                    <a:pt x="64730" y="75205"/>
                  </a:lnTo>
                  <a:lnTo>
                    <a:pt x="187833" y="36684"/>
                  </a:lnTo>
                  <a:lnTo>
                    <a:pt x="170821" y="144510"/>
                  </a:lnTo>
                  <a:lnTo>
                    <a:pt x="137155" y="221549"/>
                  </a:lnTo>
                  <a:lnTo>
                    <a:pt x="140407" y="221918"/>
                  </a:lnTo>
                  <a:lnTo>
                    <a:pt x="132346" y="236019"/>
                  </a:lnTo>
                  <a:lnTo>
                    <a:pt x="84244" y="267339"/>
                  </a:lnTo>
                  <a:lnTo>
                    <a:pt x="72202" y="281755"/>
                  </a:lnTo>
                  <a:lnTo>
                    <a:pt x="79407" y="291401"/>
                  </a:lnTo>
                  <a:lnTo>
                    <a:pt x="129507" y="291401"/>
                  </a:lnTo>
                  <a:lnTo>
                    <a:pt x="139425" y="303329"/>
                  </a:lnTo>
                  <a:lnTo>
                    <a:pt x="50533" y="329952"/>
                  </a:lnTo>
                  <a:close/>
                </a:path>
                <a:path w="356235" h="330200">
                  <a:moveTo>
                    <a:pt x="129507" y="291401"/>
                  </a:moveTo>
                  <a:lnTo>
                    <a:pt x="79407" y="291401"/>
                  </a:lnTo>
                  <a:lnTo>
                    <a:pt x="115495" y="274551"/>
                  </a:lnTo>
                  <a:lnTo>
                    <a:pt x="129507" y="291401"/>
                  </a:lnTo>
                  <a:close/>
                </a:path>
              </a:pathLst>
            </a:custGeom>
            <a:solidFill>
              <a:srgbClr val="FBD8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273290" y="3033522"/>
              <a:ext cx="591820" cy="814069"/>
            </a:xfrm>
            <a:custGeom>
              <a:avLst/>
              <a:gdLst/>
              <a:ahLst/>
              <a:cxnLst/>
              <a:rect l="l" t="t" r="r" b="b"/>
              <a:pathLst>
                <a:path w="591819" h="814070">
                  <a:moveTo>
                    <a:pt x="394553" y="813990"/>
                  </a:moveTo>
                  <a:lnTo>
                    <a:pt x="327187" y="813990"/>
                  </a:lnTo>
                  <a:lnTo>
                    <a:pt x="344028" y="773041"/>
                  </a:lnTo>
                  <a:lnTo>
                    <a:pt x="204468" y="724871"/>
                  </a:lnTo>
                  <a:lnTo>
                    <a:pt x="84181" y="691162"/>
                  </a:lnTo>
                  <a:lnTo>
                    <a:pt x="55325" y="688745"/>
                  </a:lnTo>
                  <a:lnTo>
                    <a:pt x="21650" y="705604"/>
                  </a:lnTo>
                  <a:lnTo>
                    <a:pt x="0" y="703197"/>
                  </a:lnTo>
                  <a:lnTo>
                    <a:pt x="12041" y="616494"/>
                  </a:lnTo>
                  <a:lnTo>
                    <a:pt x="72139" y="486463"/>
                  </a:lnTo>
                  <a:lnTo>
                    <a:pt x="105832" y="382910"/>
                  </a:lnTo>
                  <a:lnTo>
                    <a:pt x="134706" y="235992"/>
                  </a:lnTo>
                  <a:lnTo>
                    <a:pt x="161184" y="154085"/>
                  </a:lnTo>
                  <a:lnTo>
                    <a:pt x="226119" y="67409"/>
                  </a:lnTo>
                  <a:lnTo>
                    <a:pt x="293495" y="0"/>
                  </a:lnTo>
                  <a:lnTo>
                    <a:pt x="350701" y="32725"/>
                  </a:lnTo>
                  <a:lnTo>
                    <a:pt x="392117" y="81269"/>
                  </a:lnTo>
                  <a:lnTo>
                    <a:pt x="417295" y="125302"/>
                  </a:lnTo>
                  <a:lnTo>
                    <a:pt x="425787" y="144492"/>
                  </a:lnTo>
                  <a:lnTo>
                    <a:pt x="435424" y="327500"/>
                  </a:lnTo>
                  <a:lnTo>
                    <a:pt x="461902" y="349173"/>
                  </a:lnTo>
                  <a:lnTo>
                    <a:pt x="591808" y="426238"/>
                  </a:lnTo>
                  <a:lnTo>
                    <a:pt x="560520" y="508118"/>
                  </a:lnTo>
                  <a:lnTo>
                    <a:pt x="411368" y="459966"/>
                  </a:lnTo>
                  <a:lnTo>
                    <a:pt x="394553" y="597201"/>
                  </a:lnTo>
                  <a:lnTo>
                    <a:pt x="399372" y="792289"/>
                  </a:lnTo>
                  <a:lnTo>
                    <a:pt x="394553" y="81399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576071" y="2861946"/>
              <a:ext cx="216852" cy="271271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304556" y="3722242"/>
              <a:ext cx="408305" cy="889635"/>
            </a:xfrm>
            <a:custGeom>
              <a:avLst/>
              <a:gdLst/>
              <a:ahLst/>
              <a:cxnLst/>
              <a:rect l="l" t="t" r="r" b="b"/>
              <a:pathLst>
                <a:path w="408305" h="889635">
                  <a:moveTo>
                    <a:pt x="408139" y="787628"/>
                  </a:moveTo>
                  <a:lnTo>
                    <a:pt x="398145" y="779653"/>
                  </a:lnTo>
                  <a:lnTo>
                    <a:pt x="384530" y="776198"/>
                  </a:lnTo>
                  <a:lnTo>
                    <a:pt x="377698" y="775449"/>
                  </a:lnTo>
                  <a:lnTo>
                    <a:pt x="339204" y="756183"/>
                  </a:lnTo>
                  <a:lnTo>
                    <a:pt x="300710" y="691197"/>
                  </a:lnTo>
                  <a:lnTo>
                    <a:pt x="286283" y="623760"/>
                  </a:lnTo>
                  <a:lnTo>
                    <a:pt x="262216" y="541870"/>
                  </a:lnTo>
                  <a:lnTo>
                    <a:pt x="264629" y="505739"/>
                  </a:lnTo>
                  <a:lnTo>
                    <a:pt x="295910" y="274548"/>
                  </a:lnTo>
                  <a:lnTo>
                    <a:pt x="301637" y="125260"/>
                  </a:lnTo>
                  <a:lnTo>
                    <a:pt x="295910" y="125260"/>
                  </a:lnTo>
                  <a:lnTo>
                    <a:pt x="302234" y="109829"/>
                  </a:lnTo>
                  <a:lnTo>
                    <a:pt x="303339" y="81038"/>
                  </a:lnTo>
                  <a:lnTo>
                    <a:pt x="173202" y="36144"/>
                  </a:lnTo>
                  <a:lnTo>
                    <a:pt x="52920" y="2425"/>
                  </a:lnTo>
                  <a:lnTo>
                    <a:pt x="24066" y="0"/>
                  </a:lnTo>
                  <a:lnTo>
                    <a:pt x="11277" y="6388"/>
                  </a:lnTo>
                  <a:lnTo>
                    <a:pt x="62560" y="202336"/>
                  </a:lnTo>
                  <a:lnTo>
                    <a:pt x="101041" y="296214"/>
                  </a:lnTo>
                  <a:lnTo>
                    <a:pt x="81800" y="325094"/>
                  </a:lnTo>
                  <a:lnTo>
                    <a:pt x="48094" y="407009"/>
                  </a:lnTo>
                  <a:lnTo>
                    <a:pt x="19253" y="618934"/>
                  </a:lnTo>
                  <a:lnTo>
                    <a:pt x="0" y="768210"/>
                  </a:lnTo>
                  <a:lnTo>
                    <a:pt x="0" y="780262"/>
                  </a:lnTo>
                  <a:lnTo>
                    <a:pt x="8966" y="782066"/>
                  </a:lnTo>
                  <a:lnTo>
                    <a:pt x="4813" y="838073"/>
                  </a:lnTo>
                  <a:lnTo>
                    <a:pt x="223723" y="888631"/>
                  </a:lnTo>
                  <a:lnTo>
                    <a:pt x="276428" y="889469"/>
                  </a:lnTo>
                  <a:lnTo>
                    <a:pt x="302514" y="886244"/>
                  </a:lnTo>
                  <a:lnTo>
                    <a:pt x="309664" y="875779"/>
                  </a:lnTo>
                  <a:lnTo>
                    <a:pt x="305523" y="854913"/>
                  </a:lnTo>
                  <a:lnTo>
                    <a:pt x="288683" y="838073"/>
                  </a:lnTo>
                  <a:lnTo>
                    <a:pt x="245376" y="821220"/>
                  </a:lnTo>
                  <a:lnTo>
                    <a:pt x="187744" y="802767"/>
                  </a:lnTo>
                  <a:lnTo>
                    <a:pt x="226123" y="799541"/>
                  </a:lnTo>
                  <a:lnTo>
                    <a:pt x="240588" y="780249"/>
                  </a:lnTo>
                  <a:lnTo>
                    <a:pt x="279069" y="806780"/>
                  </a:lnTo>
                  <a:lnTo>
                    <a:pt x="363283" y="813981"/>
                  </a:lnTo>
                  <a:lnTo>
                    <a:pt x="404152" y="801928"/>
                  </a:lnTo>
                  <a:lnTo>
                    <a:pt x="408139" y="78762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843304" y="3452540"/>
              <a:ext cx="125222" cy="93915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576080" y="3031962"/>
              <a:ext cx="101112" cy="101263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/>
          <p:nvPr/>
        </p:nvSpPr>
        <p:spPr>
          <a:xfrm>
            <a:off x="1988447" y="6764246"/>
            <a:ext cx="979169" cy="433705"/>
          </a:xfrm>
          <a:custGeom>
            <a:avLst/>
            <a:gdLst/>
            <a:ahLst/>
            <a:cxnLst/>
            <a:rect l="l" t="t" r="r" b="b"/>
            <a:pathLst>
              <a:path w="979169" h="433704">
                <a:moveTo>
                  <a:pt x="471149" y="71408"/>
                </a:moveTo>
                <a:lnTo>
                  <a:pt x="478273" y="75609"/>
                </a:lnTo>
                <a:lnTo>
                  <a:pt x="485879" y="77384"/>
                </a:lnTo>
                <a:lnTo>
                  <a:pt x="493760" y="77694"/>
                </a:lnTo>
                <a:lnTo>
                  <a:pt x="501709" y="77501"/>
                </a:lnTo>
                <a:lnTo>
                  <a:pt x="552118" y="77613"/>
                </a:lnTo>
                <a:lnTo>
                  <a:pt x="602194" y="80285"/>
                </a:lnTo>
                <a:lnTo>
                  <a:pt x="651937" y="85515"/>
                </a:lnTo>
                <a:lnTo>
                  <a:pt x="701347" y="93305"/>
                </a:lnTo>
                <a:lnTo>
                  <a:pt x="750422" y="103653"/>
                </a:lnTo>
                <a:lnTo>
                  <a:pt x="799164" y="116559"/>
                </a:lnTo>
                <a:lnTo>
                  <a:pt x="841390" y="130198"/>
                </a:lnTo>
                <a:lnTo>
                  <a:pt x="881886" y="147115"/>
                </a:lnTo>
                <a:lnTo>
                  <a:pt x="919730" y="169132"/>
                </a:lnTo>
                <a:lnTo>
                  <a:pt x="954003" y="198069"/>
                </a:lnTo>
                <a:lnTo>
                  <a:pt x="978650" y="255367"/>
                </a:lnTo>
                <a:lnTo>
                  <a:pt x="972173" y="284453"/>
                </a:lnTo>
                <a:lnTo>
                  <a:pt x="921298" y="338406"/>
                </a:lnTo>
                <a:lnTo>
                  <a:pt x="885288" y="359672"/>
                </a:lnTo>
                <a:lnTo>
                  <a:pt x="846902" y="376361"/>
                </a:lnTo>
                <a:lnTo>
                  <a:pt x="807069" y="390208"/>
                </a:lnTo>
                <a:lnTo>
                  <a:pt x="766015" y="402248"/>
                </a:lnTo>
                <a:lnTo>
                  <a:pt x="724486" y="411946"/>
                </a:lnTo>
                <a:lnTo>
                  <a:pt x="682483" y="419303"/>
                </a:lnTo>
                <a:lnTo>
                  <a:pt x="640005" y="424317"/>
                </a:lnTo>
                <a:lnTo>
                  <a:pt x="585232" y="429016"/>
                </a:lnTo>
                <a:lnTo>
                  <a:pt x="530339" y="432461"/>
                </a:lnTo>
                <a:lnTo>
                  <a:pt x="475272" y="433306"/>
                </a:lnTo>
                <a:lnTo>
                  <a:pt x="419971" y="430206"/>
                </a:lnTo>
                <a:lnTo>
                  <a:pt x="344420" y="423090"/>
                </a:lnTo>
                <a:lnTo>
                  <a:pt x="269206" y="412906"/>
                </a:lnTo>
                <a:lnTo>
                  <a:pt x="217289" y="401994"/>
                </a:lnTo>
                <a:lnTo>
                  <a:pt x="166442" y="387872"/>
                </a:lnTo>
                <a:lnTo>
                  <a:pt x="117061" y="369386"/>
                </a:lnTo>
                <a:lnTo>
                  <a:pt x="69545" y="345384"/>
                </a:lnTo>
                <a:lnTo>
                  <a:pt x="38444" y="322672"/>
                </a:lnTo>
                <a:lnTo>
                  <a:pt x="12499" y="294179"/>
                </a:lnTo>
                <a:lnTo>
                  <a:pt x="0" y="250786"/>
                </a:lnTo>
                <a:lnTo>
                  <a:pt x="5474" y="227740"/>
                </a:lnTo>
                <a:lnTo>
                  <a:pt x="45612" y="179766"/>
                </a:lnTo>
                <a:lnTo>
                  <a:pt x="109591" y="142331"/>
                </a:lnTo>
                <a:lnTo>
                  <a:pt x="190240" y="114098"/>
                </a:lnTo>
                <a:lnTo>
                  <a:pt x="236212" y="102365"/>
                </a:lnTo>
                <a:lnTo>
                  <a:pt x="282693" y="93199"/>
                </a:lnTo>
                <a:lnTo>
                  <a:pt x="329654" y="86295"/>
                </a:lnTo>
                <a:lnTo>
                  <a:pt x="377064" y="81346"/>
                </a:lnTo>
                <a:lnTo>
                  <a:pt x="429018" y="78079"/>
                </a:lnTo>
                <a:lnTo>
                  <a:pt x="446334" y="77706"/>
                </a:lnTo>
                <a:lnTo>
                  <a:pt x="454219" y="76941"/>
                </a:lnTo>
                <a:lnTo>
                  <a:pt x="460794" y="74347"/>
                </a:lnTo>
                <a:lnTo>
                  <a:pt x="466475" y="69476"/>
                </a:lnTo>
                <a:lnTo>
                  <a:pt x="471679" y="61878"/>
                </a:lnTo>
                <a:lnTo>
                  <a:pt x="481400" y="46729"/>
                </a:lnTo>
                <a:lnTo>
                  <a:pt x="492455" y="32340"/>
                </a:lnTo>
                <a:lnTo>
                  <a:pt x="504082" y="18272"/>
                </a:lnTo>
                <a:lnTo>
                  <a:pt x="515523" y="4089"/>
                </a:lnTo>
                <a:lnTo>
                  <a:pt x="518660" y="0"/>
                </a:lnTo>
                <a:lnTo>
                  <a:pt x="522490" y="3190"/>
                </a:lnTo>
                <a:lnTo>
                  <a:pt x="525791" y="2085"/>
                </a:lnTo>
              </a:path>
            </a:pathLst>
          </a:custGeom>
          <a:ln w="4087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965455" y="5500728"/>
            <a:ext cx="981710" cy="357505"/>
          </a:xfrm>
          <a:custGeom>
            <a:avLst/>
            <a:gdLst/>
            <a:ahLst/>
            <a:cxnLst/>
            <a:rect l="l" t="t" r="r" b="b"/>
            <a:pathLst>
              <a:path w="981710" h="357504">
                <a:moveTo>
                  <a:pt x="492103" y="357462"/>
                </a:moveTo>
                <a:lnTo>
                  <a:pt x="499743" y="356868"/>
                </a:lnTo>
                <a:lnTo>
                  <a:pt x="507383" y="356235"/>
                </a:lnTo>
                <a:lnTo>
                  <a:pt x="515024" y="355725"/>
                </a:lnTo>
                <a:lnTo>
                  <a:pt x="522664" y="355499"/>
                </a:lnTo>
                <a:lnTo>
                  <a:pt x="576435" y="354015"/>
                </a:lnTo>
                <a:lnTo>
                  <a:pt x="629788" y="349937"/>
                </a:lnTo>
                <a:lnTo>
                  <a:pt x="682693" y="343091"/>
                </a:lnTo>
                <a:lnTo>
                  <a:pt x="735120" y="333305"/>
                </a:lnTo>
                <a:lnTo>
                  <a:pt x="787037" y="320403"/>
                </a:lnTo>
                <a:lnTo>
                  <a:pt x="838414" y="304213"/>
                </a:lnTo>
                <a:lnTo>
                  <a:pt x="904806" y="274812"/>
                </a:lnTo>
                <a:lnTo>
                  <a:pt x="960655" y="228510"/>
                </a:lnTo>
                <a:lnTo>
                  <a:pt x="981238" y="176958"/>
                </a:lnTo>
                <a:lnTo>
                  <a:pt x="975238" y="151489"/>
                </a:lnTo>
                <a:lnTo>
                  <a:pt x="934776" y="103180"/>
                </a:lnTo>
                <a:lnTo>
                  <a:pt x="879091" y="69356"/>
                </a:lnTo>
                <a:lnTo>
                  <a:pt x="803093" y="41418"/>
                </a:lnTo>
                <a:lnTo>
                  <a:pt x="756937" y="29085"/>
                </a:lnTo>
                <a:lnTo>
                  <a:pt x="710259" y="19388"/>
                </a:lnTo>
                <a:lnTo>
                  <a:pt x="663101" y="11975"/>
                </a:lnTo>
                <a:lnTo>
                  <a:pt x="615509" y="6492"/>
                </a:lnTo>
                <a:lnTo>
                  <a:pt x="567526" y="2589"/>
                </a:lnTo>
                <a:lnTo>
                  <a:pt x="524728" y="519"/>
                </a:lnTo>
                <a:lnTo>
                  <a:pt x="481939" y="0"/>
                </a:lnTo>
                <a:lnTo>
                  <a:pt x="439159" y="1031"/>
                </a:lnTo>
                <a:lnTo>
                  <a:pt x="396388" y="3612"/>
                </a:lnTo>
                <a:lnTo>
                  <a:pt x="344190" y="8487"/>
                </a:lnTo>
                <a:lnTo>
                  <a:pt x="292424" y="15345"/>
                </a:lnTo>
                <a:lnTo>
                  <a:pt x="241248" y="24807"/>
                </a:lnTo>
                <a:lnTo>
                  <a:pt x="190823" y="37494"/>
                </a:lnTo>
                <a:lnTo>
                  <a:pt x="141308" y="54024"/>
                </a:lnTo>
                <a:lnTo>
                  <a:pt x="92862" y="75020"/>
                </a:lnTo>
                <a:lnTo>
                  <a:pt x="59418" y="94895"/>
                </a:lnTo>
                <a:lnTo>
                  <a:pt x="29337" y="119599"/>
                </a:lnTo>
                <a:lnTo>
                  <a:pt x="3438" y="161045"/>
                </a:lnTo>
                <a:lnTo>
                  <a:pt x="0" y="177510"/>
                </a:lnTo>
                <a:lnTo>
                  <a:pt x="692" y="192191"/>
                </a:lnTo>
                <a:lnTo>
                  <a:pt x="23755" y="230351"/>
                </a:lnTo>
                <a:lnTo>
                  <a:pt x="75142" y="272230"/>
                </a:lnTo>
                <a:lnTo>
                  <a:pt x="135484" y="300245"/>
                </a:lnTo>
                <a:lnTo>
                  <a:pt x="181992" y="316143"/>
                </a:lnTo>
                <a:lnTo>
                  <a:pt x="229184" y="328596"/>
                </a:lnTo>
                <a:lnTo>
                  <a:pt x="276957" y="338261"/>
                </a:lnTo>
                <a:lnTo>
                  <a:pt x="325215" y="345796"/>
                </a:lnTo>
                <a:lnTo>
                  <a:pt x="373855" y="351859"/>
                </a:lnTo>
                <a:lnTo>
                  <a:pt x="432067" y="354185"/>
                </a:lnTo>
                <a:lnTo>
                  <a:pt x="461107" y="354786"/>
                </a:lnTo>
                <a:lnTo>
                  <a:pt x="490066" y="357339"/>
                </a:lnTo>
              </a:path>
            </a:pathLst>
          </a:custGeom>
          <a:ln w="4088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532613" y="5684373"/>
            <a:ext cx="1413510" cy="1316990"/>
          </a:xfrm>
          <a:custGeom>
            <a:avLst/>
            <a:gdLst/>
            <a:ahLst/>
            <a:cxnLst/>
            <a:rect l="l" t="t" r="r" b="b"/>
            <a:pathLst>
              <a:path w="1413510" h="1316990">
                <a:moveTo>
                  <a:pt x="924945" y="474417"/>
                </a:moveTo>
                <a:lnTo>
                  <a:pt x="928966" y="481683"/>
                </a:lnTo>
                <a:lnTo>
                  <a:pt x="934801" y="485306"/>
                </a:lnTo>
                <a:lnTo>
                  <a:pt x="941820" y="486552"/>
                </a:lnTo>
                <a:lnTo>
                  <a:pt x="949394" y="486686"/>
                </a:lnTo>
                <a:lnTo>
                  <a:pt x="1003433" y="488595"/>
                </a:lnTo>
                <a:lnTo>
                  <a:pt x="1057174" y="492806"/>
                </a:lnTo>
                <a:lnTo>
                  <a:pt x="1110579" y="499552"/>
                </a:lnTo>
                <a:lnTo>
                  <a:pt x="1163616" y="509063"/>
                </a:lnTo>
                <a:lnTo>
                  <a:pt x="1216247" y="521573"/>
                </a:lnTo>
                <a:lnTo>
                  <a:pt x="1256112" y="533404"/>
                </a:lnTo>
                <a:lnTo>
                  <a:pt x="1294869" y="547911"/>
                </a:lnTo>
                <a:lnTo>
                  <a:pt x="1332006" y="566099"/>
                </a:lnTo>
                <a:lnTo>
                  <a:pt x="1367012" y="588973"/>
                </a:lnTo>
                <a:lnTo>
                  <a:pt x="1401833" y="625817"/>
                </a:lnTo>
                <a:lnTo>
                  <a:pt x="1413509" y="664721"/>
                </a:lnTo>
                <a:lnTo>
                  <a:pt x="1401936" y="703509"/>
                </a:lnTo>
                <a:lnTo>
                  <a:pt x="1367012" y="740009"/>
                </a:lnTo>
                <a:lnTo>
                  <a:pt x="1327690" y="765179"/>
                </a:lnTo>
                <a:lnTo>
                  <a:pt x="1286203" y="784897"/>
                </a:lnTo>
                <a:lnTo>
                  <a:pt x="1242997" y="800210"/>
                </a:lnTo>
                <a:lnTo>
                  <a:pt x="1198518" y="812164"/>
                </a:lnTo>
                <a:lnTo>
                  <a:pt x="1153211" y="821805"/>
                </a:lnTo>
                <a:lnTo>
                  <a:pt x="1101088" y="830422"/>
                </a:lnTo>
                <a:lnTo>
                  <a:pt x="1048739" y="836703"/>
                </a:lnTo>
                <a:lnTo>
                  <a:pt x="996165" y="840647"/>
                </a:lnTo>
                <a:lnTo>
                  <a:pt x="943363" y="842254"/>
                </a:lnTo>
                <a:lnTo>
                  <a:pt x="895336" y="842386"/>
                </a:lnTo>
                <a:lnTo>
                  <a:pt x="847505" y="840557"/>
                </a:lnTo>
                <a:lnTo>
                  <a:pt x="799869" y="836766"/>
                </a:lnTo>
                <a:lnTo>
                  <a:pt x="752429" y="831014"/>
                </a:lnTo>
                <a:lnTo>
                  <a:pt x="705183" y="823301"/>
                </a:lnTo>
                <a:lnTo>
                  <a:pt x="658133" y="813626"/>
                </a:lnTo>
                <a:lnTo>
                  <a:pt x="607358" y="800373"/>
                </a:lnTo>
                <a:lnTo>
                  <a:pt x="558210" y="783305"/>
                </a:lnTo>
                <a:lnTo>
                  <a:pt x="511706" y="760386"/>
                </a:lnTo>
                <a:lnTo>
                  <a:pt x="468862" y="729580"/>
                </a:lnTo>
                <a:lnTo>
                  <a:pt x="436382" y="680487"/>
                </a:lnTo>
                <a:lnTo>
                  <a:pt x="435782" y="652611"/>
                </a:lnTo>
                <a:lnTo>
                  <a:pt x="448122" y="623450"/>
                </a:lnTo>
                <a:lnTo>
                  <a:pt x="484737" y="586360"/>
                </a:lnTo>
                <a:lnTo>
                  <a:pt x="538207" y="554763"/>
                </a:lnTo>
                <a:lnTo>
                  <a:pt x="579027" y="537666"/>
                </a:lnTo>
                <a:lnTo>
                  <a:pt x="621200" y="524219"/>
                </a:lnTo>
                <a:lnTo>
                  <a:pt x="664286" y="513434"/>
                </a:lnTo>
                <a:lnTo>
                  <a:pt x="711088" y="503944"/>
                </a:lnTo>
                <a:lnTo>
                  <a:pt x="758122" y="496525"/>
                </a:lnTo>
                <a:lnTo>
                  <a:pt x="805389" y="491175"/>
                </a:lnTo>
                <a:lnTo>
                  <a:pt x="852888" y="487896"/>
                </a:lnTo>
                <a:lnTo>
                  <a:pt x="900619" y="486686"/>
                </a:lnTo>
                <a:lnTo>
                  <a:pt x="909164" y="486130"/>
                </a:lnTo>
                <a:lnTo>
                  <a:pt x="917313" y="484028"/>
                </a:lnTo>
                <a:lnTo>
                  <a:pt x="925068" y="480388"/>
                </a:lnTo>
              </a:path>
              <a:path w="1413510" h="1316990">
                <a:moveTo>
                  <a:pt x="429867" y="0"/>
                </a:moveTo>
                <a:lnTo>
                  <a:pt x="414882" y="7947"/>
                </a:lnTo>
                <a:lnTo>
                  <a:pt x="404145" y="19866"/>
                </a:lnTo>
                <a:lnTo>
                  <a:pt x="395716" y="33702"/>
                </a:lnTo>
                <a:lnTo>
                  <a:pt x="387653" y="47400"/>
                </a:lnTo>
                <a:lnTo>
                  <a:pt x="359029" y="91278"/>
                </a:lnTo>
                <a:lnTo>
                  <a:pt x="330581" y="135257"/>
                </a:lnTo>
                <a:lnTo>
                  <a:pt x="302265" y="179312"/>
                </a:lnTo>
                <a:lnTo>
                  <a:pt x="274038" y="223420"/>
                </a:lnTo>
                <a:lnTo>
                  <a:pt x="245857" y="267555"/>
                </a:lnTo>
                <a:lnTo>
                  <a:pt x="217679" y="311694"/>
                </a:lnTo>
                <a:lnTo>
                  <a:pt x="189459" y="355813"/>
                </a:lnTo>
                <a:lnTo>
                  <a:pt x="163574" y="396137"/>
                </a:lnTo>
                <a:lnTo>
                  <a:pt x="137681" y="436458"/>
                </a:lnTo>
                <a:lnTo>
                  <a:pt x="111780" y="476775"/>
                </a:lnTo>
                <a:lnTo>
                  <a:pt x="85870" y="517089"/>
                </a:lnTo>
                <a:lnTo>
                  <a:pt x="59953" y="557399"/>
                </a:lnTo>
                <a:lnTo>
                  <a:pt x="34027" y="597706"/>
                </a:lnTo>
                <a:lnTo>
                  <a:pt x="8093" y="638009"/>
                </a:lnTo>
                <a:lnTo>
                  <a:pt x="1817" y="650725"/>
                </a:lnTo>
                <a:lnTo>
                  <a:pt x="0" y="663018"/>
                </a:lnTo>
                <a:lnTo>
                  <a:pt x="2758" y="675588"/>
                </a:lnTo>
                <a:lnTo>
                  <a:pt x="10212" y="689132"/>
                </a:lnTo>
                <a:lnTo>
                  <a:pt x="40093" y="732416"/>
                </a:lnTo>
                <a:lnTo>
                  <a:pt x="69975" y="775700"/>
                </a:lnTo>
                <a:lnTo>
                  <a:pt x="99856" y="818983"/>
                </a:lnTo>
                <a:lnTo>
                  <a:pt x="129737" y="862267"/>
                </a:lnTo>
                <a:lnTo>
                  <a:pt x="159618" y="905550"/>
                </a:lnTo>
                <a:lnTo>
                  <a:pt x="189499" y="948835"/>
                </a:lnTo>
                <a:lnTo>
                  <a:pt x="219254" y="991778"/>
                </a:lnTo>
                <a:lnTo>
                  <a:pt x="249027" y="1034721"/>
                </a:lnTo>
                <a:lnTo>
                  <a:pt x="278817" y="1077664"/>
                </a:lnTo>
                <a:lnTo>
                  <a:pt x="308624" y="1120606"/>
                </a:lnTo>
                <a:lnTo>
                  <a:pt x="338450" y="1163549"/>
                </a:lnTo>
                <a:lnTo>
                  <a:pt x="368293" y="1206492"/>
                </a:lnTo>
                <a:lnTo>
                  <a:pt x="398154" y="1249435"/>
                </a:lnTo>
                <a:lnTo>
                  <a:pt x="428033" y="1292378"/>
                </a:lnTo>
                <a:lnTo>
                  <a:pt x="432885" y="1300169"/>
                </a:lnTo>
                <a:lnTo>
                  <a:pt x="438057" y="1307868"/>
                </a:lnTo>
                <a:lnTo>
                  <a:pt x="444788" y="1313957"/>
                </a:lnTo>
                <a:lnTo>
                  <a:pt x="454315" y="1316917"/>
                </a:lnTo>
              </a:path>
            </a:pathLst>
          </a:custGeom>
          <a:ln w="4082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146233" y="5995747"/>
            <a:ext cx="213995" cy="216535"/>
          </a:xfrm>
          <a:custGeom>
            <a:avLst/>
            <a:gdLst/>
            <a:ahLst/>
            <a:cxnLst/>
            <a:rect l="l" t="t" r="r" b="b"/>
            <a:pathLst>
              <a:path w="213994" h="216535">
                <a:moveTo>
                  <a:pt x="107246" y="216210"/>
                </a:moveTo>
                <a:lnTo>
                  <a:pt x="152954" y="202724"/>
                </a:lnTo>
                <a:lnTo>
                  <a:pt x="190900" y="173349"/>
                </a:lnTo>
                <a:lnTo>
                  <a:pt x="210826" y="134721"/>
                </a:lnTo>
                <a:lnTo>
                  <a:pt x="213664" y="94437"/>
                </a:lnTo>
                <a:lnTo>
                  <a:pt x="201650" y="56655"/>
                </a:lnTo>
                <a:lnTo>
                  <a:pt x="177017" y="25530"/>
                </a:lnTo>
                <a:lnTo>
                  <a:pt x="142003" y="5217"/>
                </a:lnTo>
                <a:lnTo>
                  <a:pt x="94351" y="0"/>
                </a:lnTo>
                <a:lnTo>
                  <a:pt x="50037" y="15314"/>
                </a:lnTo>
                <a:lnTo>
                  <a:pt x="16205" y="49209"/>
                </a:lnTo>
                <a:lnTo>
                  <a:pt x="0" y="99733"/>
                </a:lnTo>
                <a:lnTo>
                  <a:pt x="3935" y="138216"/>
                </a:lnTo>
                <a:lnTo>
                  <a:pt x="21219" y="171355"/>
                </a:lnTo>
                <a:lnTo>
                  <a:pt x="49610" y="196780"/>
                </a:lnTo>
                <a:lnTo>
                  <a:pt x="86873" y="212121"/>
                </a:lnTo>
                <a:lnTo>
                  <a:pt x="105209" y="216210"/>
                </a:lnTo>
              </a:path>
            </a:pathLst>
          </a:custGeom>
          <a:ln w="4082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534635" y="6346878"/>
            <a:ext cx="429895" cy="2540"/>
          </a:xfrm>
          <a:custGeom>
            <a:avLst/>
            <a:gdLst/>
            <a:ahLst/>
            <a:cxnLst/>
            <a:rect l="l" t="t" r="r" b="b"/>
            <a:pathLst>
              <a:path w="429894" h="2539">
                <a:moveTo>
                  <a:pt x="429882" y="44"/>
                </a:moveTo>
                <a:lnTo>
                  <a:pt x="413074" y="1709"/>
                </a:lnTo>
                <a:lnTo>
                  <a:pt x="396266" y="1619"/>
                </a:lnTo>
                <a:lnTo>
                  <a:pt x="379458" y="792"/>
                </a:lnTo>
                <a:lnTo>
                  <a:pt x="362649" y="248"/>
                </a:lnTo>
                <a:lnTo>
                  <a:pt x="314331" y="107"/>
                </a:lnTo>
                <a:lnTo>
                  <a:pt x="266017" y="27"/>
                </a:lnTo>
                <a:lnTo>
                  <a:pt x="217704" y="0"/>
                </a:lnTo>
                <a:lnTo>
                  <a:pt x="169393" y="17"/>
                </a:lnTo>
                <a:lnTo>
                  <a:pt x="121080" y="70"/>
                </a:lnTo>
                <a:lnTo>
                  <a:pt x="72766" y="150"/>
                </a:lnTo>
                <a:lnTo>
                  <a:pt x="24448" y="248"/>
                </a:lnTo>
                <a:lnTo>
                  <a:pt x="16298" y="248"/>
                </a:lnTo>
                <a:lnTo>
                  <a:pt x="8149" y="1516"/>
                </a:lnTo>
                <a:lnTo>
                  <a:pt x="0" y="2212"/>
                </a:lnTo>
              </a:path>
            </a:pathLst>
          </a:custGeom>
          <a:ln w="4089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104753" y="6214003"/>
            <a:ext cx="297815" cy="556260"/>
          </a:xfrm>
          <a:custGeom>
            <a:avLst/>
            <a:gdLst/>
            <a:ahLst/>
            <a:cxnLst/>
            <a:rect l="l" t="t" r="r" b="b"/>
            <a:pathLst>
              <a:path w="297815" h="556259">
                <a:moveTo>
                  <a:pt x="146689" y="0"/>
                </a:moveTo>
                <a:lnTo>
                  <a:pt x="146689" y="0"/>
                </a:lnTo>
                <a:lnTo>
                  <a:pt x="146689" y="251523"/>
                </a:lnTo>
                <a:lnTo>
                  <a:pt x="146870" y="270711"/>
                </a:lnTo>
                <a:lnTo>
                  <a:pt x="148594" y="289394"/>
                </a:lnTo>
                <a:lnTo>
                  <a:pt x="153634" y="307770"/>
                </a:lnTo>
                <a:lnTo>
                  <a:pt x="163762" y="326039"/>
                </a:lnTo>
                <a:lnTo>
                  <a:pt x="176389" y="346738"/>
                </a:lnTo>
                <a:lnTo>
                  <a:pt x="186723" y="369120"/>
                </a:lnTo>
                <a:lnTo>
                  <a:pt x="205773" y="415115"/>
                </a:lnTo>
                <a:lnTo>
                  <a:pt x="222011" y="450407"/>
                </a:lnTo>
                <a:lnTo>
                  <a:pt x="238309" y="485679"/>
                </a:lnTo>
                <a:lnTo>
                  <a:pt x="254639" y="520944"/>
                </a:lnTo>
                <a:lnTo>
                  <a:pt x="270968" y="556213"/>
                </a:lnTo>
              </a:path>
              <a:path w="297815" h="556259">
                <a:moveTo>
                  <a:pt x="146689" y="308780"/>
                </a:moveTo>
                <a:lnTo>
                  <a:pt x="132208" y="329637"/>
                </a:lnTo>
                <a:lnTo>
                  <a:pt x="121085" y="352173"/>
                </a:lnTo>
                <a:lnTo>
                  <a:pt x="111558" y="375506"/>
                </a:lnTo>
                <a:lnTo>
                  <a:pt x="101867" y="398756"/>
                </a:lnTo>
                <a:lnTo>
                  <a:pt x="84056" y="438135"/>
                </a:lnTo>
                <a:lnTo>
                  <a:pt x="66234" y="477504"/>
                </a:lnTo>
                <a:lnTo>
                  <a:pt x="48402" y="516864"/>
                </a:lnTo>
                <a:lnTo>
                  <a:pt x="30560" y="556213"/>
                </a:lnTo>
              </a:path>
              <a:path w="297815" h="556259">
                <a:moveTo>
                  <a:pt x="297454" y="132918"/>
                </a:moveTo>
                <a:lnTo>
                  <a:pt x="0" y="132918"/>
                </a:lnTo>
              </a:path>
            </a:pathLst>
          </a:custGeom>
          <a:ln w="4082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567577" y="6615827"/>
            <a:ext cx="69850" cy="111760"/>
          </a:xfrm>
          <a:custGeom>
            <a:avLst/>
            <a:gdLst/>
            <a:ahLst/>
            <a:cxnLst/>
            <a:rect l="l" t="t" r="r" b="b"/>
            <a:pathLst>
              <a:path w="69850" h="111759">
                <a:moveTo>
                  <a:pt x="0" y="58279"/>
                </a:moveTo>
                <a:lnTo>
                  <a:pt x="18443" y="70093"/>
                </a:lnTo>
                <a:lnTo>
                  <a:pt x="36137" y="82892"/>
                </a:lnTo>
                <a:lnTo>
                  <a:pt x="53079" y="96677"/>
                </a:lnTo>
                <a:lnTo>
                  <a:pt x="69270" y="111447"/>
                </a:lnTo>
              </a:path>
              <a:path w="69850" h="111759">
                <a:moveTo>
                  <a:pt x="67232" y="0"/>
                </a:moveTo>
                <a:lnTo>
                  <a:pt x="52050" y="14673"/>
                </a:lnTo>
                <a:lnTo>
                  <a:pt x="35832" y="28250"/>
                </a:lnTo>
                <a:lnTo>
                  <a:pt x="20034" y="42271"/>
                </a:lnTo>
                <a:lnTo>
                  <a:pt x="6112" y="58279"/>
                </a:lnTo>
              </a:path>
            </a:pathLst>
          </a:custGeom>
          <a:ln w="4082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616473" y="5942031"/>
            <a:ext cx="73660" cy="58419"/>
          </a:xfrm>
          <a:custGeom>
            <a:avLst/>
            <a:gdLst/>
            <a:ahLst/>
            <a:cxnLst/>
            <a:rect l="l" t="t" r="r" b="b"/>
            <a:pathLst>
              <a:path w="73660" h="58420">
                <a:moveTo>
                  <a:pt x="73344" y="0"/>
                </a:moveTo>
                <a:lnTo>
                  <a:pt x="55764" y="9993"/>
                </a:lnTo>
                <a:lnTo>
                  <a:pt x="41098" y="23511"/>
                </a:lnTo>
                <a:lnTo>
                  <a:pt x="27326" y="38125"/>
                </a:lnTo>
                <a:lnTo>
                  <a:pt x="12427" y="51408"/>
                </a:lnTo>
                <a:lnTo>
                  <a:pt x="8353" y="54353"/>
                </a:lnTo>
                <a:lnTo>
                  <a:pt x="5460" y="57993"/>
                </a:lnTo>
                <a:lnTo>
                  <a:pt x="0" y="57257"/>
                </a:lnTo>
              </a:path>
            </a:pathLst>
          </a:custGeom>
          <a:ln w="408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2904760" y="5941009"/>
            <a:ext cx="60325" cy="58419"/>
          </a:xfrm>
          <a:custGeom>
            <a:avLst/>
            <a:gdLst/>
            <a:ahLst/>
            <a:cxnLst/>
            <a:rect l="l" t="t" r="r" b="b"/>
            <a:pathLst>
              <a:path w="60325" h="58420">
                <a:moveTo>
                  <a:pt x="0" y="0"/>
                </a:moveTo>
                <a:lnTo>
                  <a:pt x="15264" y="14328"/>
                </a:lnTo>
                <a:lnTo>
                  <a:pt x="31197" y="27912"/>
                </a:lnTo>
                <a:lnTo>
                  <a:pt x="46556" y="42110"/>
                </a:lnTo>
                <a:lnTo>
                  <a:pt x="60102" y="58279"/>
                </a:lnTo>
              </a:path>
            </a:pathLst>
          </a:custGeom>
          <a:ln w="408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2649071" y="6616849"/>
            <a:ext cx="73660" cy="106680"/>
          </a:xfrm>
          <a:custGeom>
            <a:avLst/>
            <a:gdLst/>
            <a:ahLst/>
            <a:cxnLst/>
            <a:rect l="l" t="t" r="r" b="b"/>
            <a:pathLst>
              <a:path w="73660" h="106679">
                <a:moveTo>
                  <a:pt x="67232" y="0"/>
                </a:moveTo>
                <a:lnTo>
                  <a:pt x="52923" y="13730"/>
                </a:lnTo>
                <a:lnTo>
                  <a:pt x="37961" y="26752"/>
                </a:lnTo>
                <a:lnTo>
                  <a:pt x="23311" y="40149"/>
                </a:lnTo>
                <a:lnTo>
                  <a:pt x="9942" y="55007"/>
                </a:lnTo>
                <a:lnTo>
                  <a:pt x="8353" y="57093"/>
                </a:lnTo>
                <a:lnTo>
                  <a:pt x="3382" y="56562"/>
                </a:lnTo>
                <a:lnTo>
                  <a:pt x="0" y="57257"/>
                </a:lnTo>
              </a:path>
              <a:path w="73660" h="106679">
                <a:moveTo>
                  <a:pt x="10186" y="57257"/>
                </a:moveTo>
                <a:lnTo>
                  <a:pt x="24138" y="71910"/>
                </a:lnTo>
                <a:lnTo>
                  <a:pt x="39314" y="84973"/>
                </a:lnTo>
                <a:lnTo>
                  <a:pt x="55716" y="96448"/>
                </a:lnTo>
                <a:lnTo>
                  <a:pt x="73344" y="106334"/>
                </a:lnTo>
              </a:path>
            </a:pathLst>
          </a:custGeom>
          <a:ln w="4082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983198" y="5942031"/>
            <a:ext cx="66675" cy="106680"/>
          </a:xfrm>
          <a:custGeom>
            <a:avLst/>
            <a:gdLst/>
            <a:ahLst/>
            <a:cxnLst/>
            <a:rect l="l" t="t" r="r" b="b"/>
            <a:pathLst>
              <a:path w="66675" h="106679">
                <a:moveTo>
                  <a:pt x="0" y="0"/>
                </a:moveTo>
                <a:lnTo>
                  <a:pt x="17951" y="10748"/>
                </a:lnTo>
                <a:lnTo>
                  <a:pt x="33259" y="24886"/>
                </a:lnTo>
                <a:lnTo>
                  <a:pt x="48522" y="39545"/>
                </a:lnTo>
                <a:lnTo>
                  <a:pt x="66336" y="51858"/>
                </a:lnTo>
                <a:lnTo>
                  <a:pt x="52218" y="68687"/>
                </a:lnTo>
                <a:lnTo>
                  <a:pt x="36244" y="82072"/>
                </a:lnTo>
                <a:lnTo>
                  <a:pt x="19750" y="93969"/>
                </a:lnTo>
                <a:lnTo>
                  <a:pt x="4074" y="106334"/>
                </a:lnTo>
              </a:path>
            </a:pathLst>
          </a:custGeom>
          <a:ln w="4078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015796" y="6618894"/>
            <a:ext cx="66040" cy="104775"/>
          </a:xfrm>
          <a:custGeom>
            <a:avLst/>
            <a:gdLst/>
            <a:ahLst/>
            <a:cxnLst/>
            <a:rect l="l" t="t" r="r" b="b"/>
            <a:pathLst>
              <a:path w="66039" h="104775">
                <a:moveTo>
                  <a:pt x="6112" y="0"/>
                </a:moveTo>
                <a:lnTo>
                  <a:pt x="65521" y="52594"/>
                </a:lnTo>
                <a:lnTo>
                  <a:pt x="50894" y="67756"/>
                </a:lnTo>
                <a:lnTo>
                  <a:pt x="35098" y="81425"/>
                </a:lnTo>
                <a:lnTo>
                  <a:pt x="18133" y="93603"/>
                </a:lnTo>
                <a:lnTo>
                  <a:pt x="0" y="104290"/>
                </a:lnTo>
              </a:path>
            </a:pathLst>
          </a:custGeom>
          <a:ln w="4078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2903741" y="5998266"/>
            <a:ext cx="65405" cy="50165"/>
          </a:xfrm>
          <a:custGeom>
            <a:avLst/>
            <a:gdLst/>
            <a:ahLst/>
            <a:cxnLst/>
            <a:rect l="l" t="t" r="r" b="b"/>
            <a:pathLst>
              <a:path w="65405" h="50164">
                <a:moveTo>
                  <a:pt x="65195" y="0"/>
                </a:moveTo>
                <a:lnTo>
                  <a:pt x="0" y="50100"/>
                </a:lnTo>
              </a:path>
            </a:pathLst>
          </a:custGeom>
          <a:ln w="4084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626660" y="5999288"/>
            <a:ext cx="59690" cy="49530"/>
          </a:xfrm>
          <a:custGeom>
            <a:avLst/>
            <a:gdLst/>
            <a:ahLst/>
            <a:cxnLst/>
            <a:rect l="l" t="t" r="r" b="b"/>
            <a:pathLst>
              <a:path w="59689" h="49529">
                <a:moveTo>
                  <a:pt x="0" y="0"/>
                </a:moveTo>
                <a:lnTo>
                  <a:pt x="13380" y="13943"/>
                </a:lnTo>
                <a:lnTo>
                  <a:pt x="28380" y="25934"/>
                </a:lnTo>
                <a:lnTo>
                  <a:pt x="43961" y="37228"/>
                </a:lnTo>
                <a:lnTo>
                  <a:pt x="59083" y="49077"/>
                </a:lnTo>
              </a:path>
            </a:pathLst>
          </a:custGeom>
          <a:ln w="4083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2938376" y="6674106"/>
            <a:ext cx="65405" cy="49530"/>
          </a:xfrm>
          <a:custGeom>
            <a:avLst/>
            <a:gdLst/>
            <a:ahLst/>
            <a:cxnLst/>
            <a:rect l="l" t="t" r="r" b="b"/>
            <a:pathLst>
              <a:path w="65405" h="49529">
                <a:moveTo>
                  <a:pt x="65195" y="0"/>
                </a:moveTo>
                <a:lnTo>
                  <a:pt x="48029" y="11101"/>
                </a:lnTo>
                <a:lnTo>
                  <a:pt x="31742" y="23388"/>
                </a:lnTo>
                <a:lnTo>
                  <a:pt x="15882" y="36250"/>
                </a:lnTo>
                <a:lnTo>
                  <a:pt x="0" y="49077"/>
                </a:lnTo>
              </a:path>
            </a:pathLst>
          </a:custGeom>
          <a:ln w="4084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2543128" y="5944076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4" h="55245">
                <a:moveTo>
                  <a:pt x="55008" y="0"/>
                </a:moveTo>
                <a:lnTo>
                  <a:pt x="41445" y="13992"/>
                </a:lnTo>
                <a:lnTo>
                  <a:pt x="26266" y="26363"/>
                </a:lnTo>
                <a:lnTo>
                  <a:pt x="11706" y="39356"/>
                </a:lnTo>
                <a:lnTo>
                  <a:pt x="0" y="55212"/>
                </a:lnTo>
              </a:path>
            </a:pathLst>
          </a:custGeom>
          <a:ln w="4082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2940413" y="6618894"/>
            <a:ext cx="57150" cy="55244"/>
          </a:xfrm>
          <a:custGeom>
            <a:avLst/>
            <a:gdLst/>
            <a:ahLst/>
            <a:cxnLst/>
            <a:rect l="l" t="t" r="r" b="b"/>
            <a:pathLst>
              <a:path w="57150" h="55245">
                <a:moveTo>
                  <a:pt x="0" y="0"/>
                </a:moveTo>
                <a:lnTo>
                  <a:pt x="14208" y="13849"/>
                </a:lnTo>
                <a:lnTo>
                  <a:pt x="29439" y="26624"/>
                </a:lnTo>
                <a:lnTo>
                  <a:pt x="44213" y="39890"/>
                </a:lnTo>
                <a:lnTo>
                  <a:pt x="57046" y="55212"/>
                </a:lnTo>
              </a:path>
            </a:pathLst>
          </a:custGeom>
          <a:ln w="408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2534979" y="5999288"/>
            <a:ext cx="69850" cy="53340"/>
          </a:xfrm>
          <a:custGeom>
            <a:avLst/>
            <a:gdLst/>
            <a:ahLst/>
            <a:cxnLst/>
            <a:rect l="l" t="t" r="r" b="b"/>
            <a:pathLst>
              <a:path w="69850" h="53339">
                <a:moveTo>
                  <a:pt x="0" y="0"/>
                </a:moveTo>
                <a:lnTo>
                  <a:pt x="18965" y="11131"/>
                </a:lnTo>
                <a:lnTo>
                  <a:pt x="36545" y="24083"/>
                </a:lnTo>
                <a:lnTo>
                  <a:pt x="53169" y="38286"/>
                </a:lnTo>
                <a:lnTo>
                  <a:pt x="69270" y="53167"/>
                </a:lnTo>
              </a:path>
            </a:pathLst>
          </a:custGeom>
          <a:ln w="4084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2399495" y="6767149"/>
            <a:ext cx="52069" cy="56515"/>
          </a:xfrm>
          <a:custGeom>
            <a:avLst/>
            <a:gdLst/>
            <a:ahLst/>
            <a:cxnLst/>
            <a:rect l="l" t="t" r="r" b="b"/>
            <a:pathLst>
              <a:path w="52069" h="56515">
                <a:moveTo>
                  <a:pt x="0" y="0"/>
                </a:moveTo>
                <a:lnTo>
                  <a:pt x="51952" y="56234"/>
                </a:lnTo>
              </a:path>
            </a:pathLst>
          </a:custGeom>
          <a:ln w="4081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2402551" y="6099489"/>
            <a:ext cx="102235" cy="53340"/>
          </a:xfrm>
          <a:custGeom>
            <a:avLst/>
            <a:gdLst/>
            <a:ahLst/>
            <a:cxnLst/>
            <a:rect l="l" t="t" r="r" b="b"/>
            <a:pathLst>
              <a:path w="102235" h="53339">
                <a:moveTo>
                  <a:pt x="101867" y="0"/>
                </a:moveTo>
                <a:lnTo>
                  <a:pt x="61120" y="53167"/>
                </a:lnTo>
              </a:path>
              <a:path w="102235" h="53339">
                <a:moveTo>
                  <a:pt x="0" y="0"/>
                </a:moveTo>
                <a:lnTo>
                  <a:pt x="48896" y="53167"/>
                </a:lnTo>
              </a:path>
            </a:pathLst>
          </a:custGeom>
          <a:ln w="4082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1" name="object 41"/>
          <p:cNvGrpSpPr/>
          <p:nvPr/>
        </p:nvGrpSpPr>
        <p:grpSpPr>
          <a:xfrm>
            <a:off x="1367041" y="8084353"/>
            <a:ext cx="1460500" cy="1705610"/>
            <a:chOff x="1367041" y="8084353"/>
            <a:chExt cx="1460500" cy="1705610"/>
          </a:xfrm>
        </p:grpSpPr>
        <p:sp>
          <p:nvSpPr>
            <p:cNvPr id="42" name="object 42"/>
            <p:cNvSpPr/>
            <p:nvPr/>
          </p:nvSpPr>
          <p:spPr>
            <a:xfrm>
              <a:off x="1367040" y="8084362"/>
              <a:ext cx="1460500" cy="1705610"/>
            </a:xfrm>
            <a:custGeom>
              <a:avLst/>
              <a:gdLst/>
              <a:ahLst/>
              <a:cxnLst/>
              <a:rect l="l" t="t" r="r" b="b"/>
              <a:pathLst>
                <a:path w="1460500" h="1705609">
                  <a:moveTo>
                    <a:pt x="454825" y="0"/>
                  </a:moveTo>
                  <a:lnTo>
                    <a:pt x="0" y="454812"/>
                  </a:lnTo>
                  <a:lnTo>
                    <a:pt x="337464" y="454812"/>
                  </a:lnTo>
                  <a:lnTo>
                    <a:pt x="383146" y="445617"/>
                  </a:lnTo>
                  <a:lnTo>
                    <a:pt x="420458" y="420522"/>
                  </a:lnTo>
                  <a:lnTo>
                    <a:pt x="445604" y="383286"/>
                  </a:lnTo>
                  <a:lnTo>
                    <a:pt x="454825" y="337693"/>
                  </a:lnTo>
                  <a:lnTo>
                    <a:pt x="454825" y="0"/>
                  </a:lnTo>
                  <a:close/>
                </a:path>
                <a:path w="1460500" h="1705609">
                  <a:moveTo>
                    <a:pt x="949540" y="117106"/>
                  </a:moveTo>
                  <a:lnTo>
                    <a:pt x="948423" y="111620"/>
                  </a:lnTo>
                  <a:lnTo>
                    <a:pt x="940320" y="71513"/>
                  </a:lnTo>
                  <a:lnTo>
                    <a:pt x="915174" y="34290"/>
                  </a:lnTo>
                  <a:lnTo>
                    <a:pt x="877862" y="9194"/>
                  </a:lnTo>
                  <a:lnTo>
                    <a:pt x="839774" y="1536"/>
                  </a:lnTo>
                  <a:lnTo>
                    <a:pt x="839774" y="164109"/>
                  </a:lnTo>
                  <a:lnTo>
                    <a:pt x="839774" y="341109"/>
                  </a:lnTo>
                  <a:lnTo>
                    <a:pt x="835533" y="361416"/>
                  </a:lnTo>
                  <a:lnTo>
                    <a:pt x="824230" y="377977"/>
                  </a:lnTo>
                  <a:lnTo>
                    <a:pt x="812990" y="385508"/>
                  </a:lnTo>
                  <a:lnTo>
                    <a:pt x="812990" y="607669"/>
                  </a:lnTo>
                  <a:lnTo>
                    <a:pt x="812990" y="623354"/>
                  </a:lnTo>
                  <a:lnTo>
                    <a:pt x="806615" y="629729"/>
                  </a:lnTo>
                  <a:lnTo>
                    <a:pt x="570293" y="629729"/>
                  </a:lnTo>
                  <a:lnTo>
                    <a:pt x="570293" y="799642"/>
                  </a:lnTo>
                  <a:lnTo>
                    <a:pt x="570293" y="815327"/>
                  </a:lnTo>
                  <a:lnTo>
                    <a:pt x="563905" y="821702"/>
                  </a:lnTo>
                  <a:lnTo>
                    <a:pt x="470204" y="821702"/>
                  </a:lnTo>
                  <a:lnTo>
                    <a:pt x="470204" y="991412"/>
                  </a:lnTo>
                  <a:lnTo>
                    <a:pt x="470204" y="1007110"/>
                  </a:lnTo>
                  <a:lnTo>
                    <a:pt x="463829" y="1013472"/>
                  </a:lnTo>
                  <a:lnTo>
                    <a:pt x="413232" y="1013472"/>
                  </a:lnTo>
                  <a:lnTo>
                    <a:pt x="413232" y="1183386"/>
                  </a:lnTo>
                  <a:lnTo>
                    <a:pt x="413232" y="1199083"/>
                  </a:lnTo>
                  <a:lnTo>
                    <a:pt x="406857" y="1205445"/>
                  </a:lnTo>
                  <a:lnTo>
                    <a:pt x="143103" y="1205445"/>
                  </a:lnTo>
                  <a:lnTo>
                    <a:pt x="136728" y="1199083"/>
                  </a:lnTo>
                  <a:lnTo>
                    <a:pt x="136728" y="1183386"/>
                  </a:lnTo>
                  <a:lnTo>
                    <a:pt x="143103" y="1177023"/>
                  </a:lnTo>
                  <a:lnTo>
                    <a:pt x="406857" y="1177023"/>
                  </a:lnTo>
                  <a:lnTo>
                    <a:pt x="413232" y="1183386"/>
                  </a:lnTo>
                  <a:lnTo>
                    <a:pt x="413232" y="1013472"/>
                  </a:lnTo>
                  <a:lnTo>
                    <a:pt x="144246" y="1013472"/>
                  </a:lnTo>
                  <a:lnTo>
                    <a:pt x="137871" y="1007110"/>
                  </a:lnTo>
                  <a:lnTo>
                    <a:pt x="137871" y="991412"/>
                  </a:lnTo>
                  <a:lnTo>
                    <a:pt x="144246" y="985050"/>
                  </a:lnTo>
                  <a:lnTo>
                    <a:pt x="463829" y="985050"/>
                  </a:lnTo>
                  <a:lnTo>
                    <a:pt x="470204" y="991412"/>
                  </a:lnTo>
                  <a:lnTo>
                    <a:pt x="470204" y="821702"/>
                  </a:lnTo>
                  <a:lnTo>
                    <a:pt x="143103" y="821702"/>
                  </a:lnTo>
                  <a:lnTo>
                    <a:pt x="136728" y="815327"/>
                  </a:lnTo>
                  <a:lnTo>
                    <a:pt x="136728" y="799642"/>
                  </a:lnTo>
                  <a:lnTo>
                    <a:pt x="143103" y="793267"/>
                  </a:lnTo>
                  <a:lnTo>
                    <a:pt x="563905" y="793267"/>
                  </a:lnTo>
                  <a:lnTo>
                    <a:pt x="570293" y="799642"/>
                  </a:lnTo>
                  <a:lnTo>
                    <a:pt x="570293" y="629729"/>
                  </a:lnTo>
                  <a:lnTo>
                    <a:pt x="251167" y="629729"/>
                  </a:lnTo>
                  <a:lnTo>
                    <a:pt x="244792" y="623354"/>
                  </a:lnTo>
                  <a:lnTo>
                    <a:pt x="244792" y="607669"/>
                  </a:lnTo>
                  <a:lnTo>
                    <a:pt x="251167" y="601306"/>
                  </a:lnTo>
                  <a:lnTo>
                    <a:pt x="806615" y="601306"/>
                  </a:lnTo>
                  <a:lnTo>
                    <a:pt x="812990" y="607669"/>
                  </a:lnTo>
                  <a:lnTo>
                    <a:pt x="812990" y="385508"/>
                  </a:lnTo>
                  <a:lnTo>
                    <a:pt x="807554" y="389140"/>
                  </a:lnTo>
                  <a:lnTo>
                    <a:pt x="787171" y="393217"/>
                  </a:lnTo>
                  <a:lnTo>
                    <a:pt x="609790" y="393217"/>
                  </a:lnTo>
                  <a:lnTo>
                    <a:pt x="589407" y="389140"/>
                  </a:lnTo>
                  <a:lnTo>
                    <a:pt x="572719" y="377977"/>
                  </a:lnTo>
                  <a:lnTo>
                    <a:pt x="561416" y="361416"/>
                  </a:lnTo>
                  <a:lnTo>
                    <a:pt x="557187" y="341109"/>
                  </a:lnTo>
                  <a:lnTo>
                    <a:pt x="557187" y="164109"/>
                  </a:lnTo>
                  <a:lnTo>
                    <a:pt x="561314" y="143675"/>
                  </a:lnTo>
                  <a:lnTo>
                    <a:pt x="572592" y="126987"/>
                  </a:lnTo>
                  <a:lnTo>
                    <a:pt x="589318" y="115735"/>
                  </a:lnTo>
                  <a:lnTo>
                    <a:pt x="609790" y="111620"/>
                  </a:lnTo>
                  <a:lnTo>
                    <a:pt x="787171" y="111620"/>
                  </a:lnTo>
                  <a:lnTo>
                    <a:pt x="807643" y="115735"/>
                  </a:lnTo>
                  <a:lnTo>
                    <a:pt x="824369" y="126987"/>
                  </a:lnTo>
                  <a:lnTo>
                    <a:pt x="835634" y="143675"/>
                  </a:lnTo>
                  <a:lnTo>
                    <a:pt x="839774" y="164109"/>
                  </a:lnTo>
                  <a:lnTo>
                    <a:pt x="839774" y="1536"/>
                  </a:lnTo>
                  <a:lnTo>
                    <a:pt x="832180" y="0"/>
                  </a:lnTo>
                  <a:lnTo>
                    <a:pt x="483311" y="0"/>
                  </a:lnTo>
                  <a:lnTo>
                    <a:pt x="483311" y="336753"/>
                  </a:lnTo>
                  <a:lnTo>
                    <a:pt x="475830" y="382727"/>
                  </a:lnTo>
                  <a:lnTo>
                    <a:pt x="455117" y="422656"/>
                  </a:lnTo>
                  <a:lnTo>
                    <a:pt x="423557" y="454152"/>
                  </a:lnTo>
                  <a:lnTo>
                    <a:pt x="383540" y="474827"/>
                  </a:lnTo>
                  <a:lnTo>
                    <a:pt x="337464" y="482295"/>
                  </a:lnTo>
                  <a:lnTo>
                    <a:pt x="0" y="482295"/>
                  </a:lnTo>
                  <a:lnTo>
                    <a:pt x="0" y="1231785"/>
                  </a:lnTo>
                  <a:lnTo>
                    <a:pt x="9296" y="1277378"/>
                  </a:lnTo>
                  <a:lnTo>
                    <a:pt x="34505" y="1314602"/>
                  </a:lnTo>
                  <a:lnTo>
                    <a:pt x="71843" y="1339697"/>
                  </a:lnTo>
                  <a:lnTo>
                    <a:pt x="117551" y="1348905"/>
                  </a:lnTo>
                  <a:lnTo>
                    <a:pt x="496227" y="1348905"/>
                  </a:lnTo>
                  <a:lnTo>
                    <a:pt x="487172" y="1301356"/>
                  </a:lnTo>
                  <a:lnTo>
                    <a:pt x="482752" y="1254036"/>
                  </a:lnTo>
                  <a:lnTo>
                    <a:pt x="482828" y="1207185"/>
                  </a:lnTo>
                  <a:lnTo>
                    <a:pt x="487248" y="1161072"/>
                  </a:lnTo>
                  <a:lnTo>
                    <a:pt x="495833" y="1115949"/>
                  </a:lnTo>
                  <a:lnTo>
                    <a:pt x="508444" y="1072057"/>
                  </a:lnTo>
                  <a:lnTo>
                    <a:pt x="524929" y="1029665"/>
                  </a:lnTo>
                  <a:lnTo>
                    <a:pt x="545122" y="989025"/>
                  </a:lnTo>
                  <a:lnTo>
                    <a:pt x="568858" y="950379"/>
                  </a:lnTo>
                  <a:lnTo>
                    <a:pt x="596011" y="913980"/>
                  </a:lnTo>
                  <a:lnTo>
                    <a:pt x="626402" y="880097"/>
                  </a:lnTo>
                  <a:lnTo>
                    <a:pt x="659866" y="848969"/>
                  </a:lnTo>
                  <a:lnTo>
                    <a:pt x="695198" y="821702"/>
                  </a:lnTo>
                  <a:lnTo>
                    <a:pt x="696277" y="820864"/>
                  </a:lnTo>
                  <a:lnTo>
                    <a:pt x="735457" y="796023"/>
                  </a:lnTo>
                  <a:lnTo>
                    <a:pt x="740867" y="793267"/>
                  </a:lnTo>
                  <a:lnTo>
                    <a:pt x="777265" y="774712"/>
                  </a:lnTo>
                  <a:lnTo>
                    <a:pt x="821524" y="757174"/>
                  </a:lnTo>
                  <a:lnTo>
                    <a:pt x="868108" y="743661"/>
                  </a:lnTo>
                  <a:lnTo>
                    <a:pt x="908545" y="735736"/>
                  </a:lnTo>
                  <a:lnTo>
                    <a:pt x="949540" y="731113"/>
                  </a:lnTo>
                  <a:lnTo>
                    <a:pt x="949540" y="629729"/>
                  </a:lnTo>
                  <a:lnTo>
                    <a:pt x="949540" y="601306"/>
                  </a:lnTo>
                  <a:lnTo>
                    <a:pt x="949540" y="393217"/>
                  </a:lnTo>
                  <a:lnTo>
                    <a:pt x="949540" y="117106"/>
                  </a:lnTo>
                  <a:close/>
                </a:path>
                <a:path w="1460500" h="1705609">
                  <a:moveTo>
                    <a:pt x="1284351" y="1184224"/>
                  </a:moveTo>
                  <a:lnTo>
                    <a:pt x="1242949" y="1174940"/>
                  </a:lnTo>
                  <a:lnTo>
                    <a:pt x="1237513" y="1174178"/>
                  </a:lnTo>
                  <a:lnTo>
                    <a:pt x="1233068" y="1170317"/>
                  </a:lnTo>
                  <a:lnTo>
                    <a:pt x="1219581" y="1128915"/>
                  </a:lnTo>
                  <a:lnTo>
                    <a:pt x="1199578" y="1090574"/>
                  </a:lnTo>
                  <a:lnTo>
                    <a:pt x="1199476" y="1084541"/>
                  </a:lnTo>
                  <a:lnTo>
                    <a:pt x="1202194" y="1080185"/>
                  </a:lnTo>
                  <a:lnTo>
                    <a:pt x="1225854" y="1043990"/>
                  </a:lnTo>
                  <a:lnTo>
                    <a:pt x="1191260" y="1009573"/>
                  </a:lnTo>
                  <a:lnTo>
                    <a:pt x="1164894" y="983348"/>
                  </a:lnTo>
                  <a:lnTo>
                    <a:pt x="1129004" y="1006652"/>
                  </a:lnTo>
                  <a:lnTo>
                    <a:pt x="1124635" y="1009408"/>
                  </a:lnTo>
                  <a:lnTo>
                    <a:pt x="1124635" y="1227239"/>
                  </a:lnTo>
                  <a:lnTo>
                    <a:pt x="1117295" y="1272311"/>
                  </a:lnTo>
                  <a:lnTo>
                    <a:pt x="1096975" y="1311465"/>
                  </a:lnTo>
                  <a:lnTo>
                    <a:pt x="1066012" y="1342351"/>
                  </a:lnTo>
                  <a:lnTo>
                    <a:pt x="1026795" y="1362621"/>
                  </a:lnTo>
                  <a:lnTo>
                    <a:pt x="981633" y="1369936"/>
                  </a:lnTo>
                  <a:lnTo>
                    <a:pt x="936434" y="1362659"/>
                  </a:lnTo>
                  <a:lnTo>
                    <a:pt x="897178" y="1342402"/>
                  </a:lnTo>
                  <a:lnTo>
                    <a:pt x="866228" y="1311516"/>
                  </a:lnTo>
                  <a:lnTo>
                    <a:pt x="845921" y="1272336"/>
                  </a:lnTo>
                  <a:lnTo>
                    <a:pt x="838631" y="1227239"/>
                  </a:lnTo>
                  <a:lnTo>
                    <a:pt x="845921" y="1182141"/>
                  </a:lnTo>
                  <a:lnTo>
                    <a:pt x="866228" y="1142974"/>
                  </a:lnTo>
                  <a:lnTo>
                    <a:pt x="897178" y="1112075"/>
                  </a:lnTo>
                  <a:lnTo>
                    <a:pt x="936434" y="1091819"/>
                  </a:lnTo>
                  <a:lnTo>
                    <a:pt x="981633" y="1084541"/>
                  </a:lnTo>
                  <a:lnTo>
                    <a:pt x="1026820" y="1091819"/>
                  </a:lnTo>
                  <a:lnTo>
                    <a:pt x="1066076" y="1112075"/>
                  </a:lnTo>
                  <a:lnTo>
                    <a:pt x="1097038" y="1142974"/>
                  </a:lnTo>
                  <a:lnTo>
                    <a:pt x="1117346" y="1182141"/>
                  </a:lnTo>
                  <a:lnTo>
                    <a:pt x="1124635" y="1227239"/>
                  </a:lnTo>
                  <a:lnTo>
                    <a:pt x="1124635" y="1009408"/>
                  </a:lnTo>
                  <a:lnTo>
                    <a:pt x="1124369" y="1009573"/>
                  </a:lnTo>
                  <a:lnTo>
                    <a:pt x="1118438" y="1009573"/>
                  </a:lnTo>
                  <a:lnTo>
                    <a:pt x="1118146" y="1009383"/>
                  </a:lnTo>
                  <a:lnTo>
                    <a:pt x="1113802" y="1006652"/>
                  </a:lnTo>
                  <a:lnTo>
                    <a:pt x="1097153" y="997445"/>
                  </a:lnTo>
                  <a:lnTo>
                    <a:pt x="1079868" y="989533"/>
                  </a:lnTo>
                  <a:lnTo>
                    <a:pt x="1062037" y="982916"/>
                  </a:lnTo>
                  <a:lnTo>
                    <a:pt x="1043736" y="977658"/>
                  </a:lnTo>
                  <a:lnTo>
                    <a:pt x="1038682" y="976033"/>
                  </a:lnTo>
                  <a:lnTo>
                    <a:pt x="1034923" y="971715"/>
                  </a:lnTo>
                  <a:lnTo>
                    <a:pt x="1034046" y="966482"/>
                  </a:lnTo>
                  <a:lnTo>
                    <a:pt x="1025309" y="924598"/>
                  </a:lnTo>
                  <a:lnTo>
                    <a:pt x="939088" y="924598"/>
                  </a:lnTo>
                  <a:lnTo>
                    <a:pt x="929792" y="966482"/>
                  </a:lnTo>
                  <a:lnTo>
                    <a:pt x="928763" y="971867"/>
                  </a:lnTo>
                  <a:lnTo>
                    <a:pt x="924661" y="976147"/>
                  </a:lnTo>
                  <a:lnTo>
                    <a:pt x="883132" y="989342"/>
                  </a:lnTo>
                  <a:lnTo>
                    <a:pt x="849071" y="1006462"/>
                  </a:lnTo>
                  <a:lnTo>
                    <a:pt x="844524" y="1009383"/>
                  </a:lnTo>
                  <a:lnTo>
                    <a:pt x="838631" y="1009383"/>
                  </a:lnTo>
                  <a:lnTo>
                    <a:pt x="798182" y="983157"/>
                  </a:lnTo>
                  <a:lnTo>
                    <a:pt x="737222" y="1043800"/>
                  </a:lnTo>
                  <a:lnTo>
                    <a:pt x="760641" y="1079995"/>
                  </a:lnTo>
                  <a:lnTo>
                    <a:pt x="763498" y="1084580"/>
                  </a:lnTo>
                  <a:lnTo>
                    <a:pt x="763612" y="1090574"/>
                  </a:lnTo>
                  <a:lnTo>
                    <a:pt x="760882" y="1094968"/>
                  </a:lnTo>
                  <a:lnTo>
                    <a:pt x="751573" y="1111846"/>
                  </a:lnTo>
                  <a:lnTo>
                    <a:pt x="743648" y="1129144"/>
                  </a:lnTo>
                  <a:lnTo>
                    <a:pt x="737019" y="1146975"/>
                  </a:lnTo>
                  <a:lnTo>
                    <a:pt x="731710" y="1165275"/>
                  </a:lnTo>
                  <a:lnTo>
                    <a:pt x="730415" y="1170546"/>
                  </a:lnTo>
                  <a:lnTo>
                    <a:pt x="726211" y="1174597"/>
                  </a:lnTo>
                  <a:lnTo>
                    <a:pt x="678726" y="1184414"/>
                  </a:lnTo>
                  <a:lnTo>
                    <a:pt x="678726" y="1269695"/>
                  </a:lnTo>
                  <a:lnTo>
                    <a:pt x="726211" y="1279512"/>
                  </a:lnTo>
                  <a:lnTo>
                    <a:pt x="730415" y="1283563"/>
                  </a:lnTo>
                  <a:lnTo>
                    <a:pt x="743572" y="1324952"/>
                  </a:lnTo>
                  <a:lnTo>
                    <a:pt x="763612" y="1363611"/>
                  </a:lnTo>
                  <a:lnTo>
                    <a:pt x="763498" y="1369631"/>
                  </a:lnTo>
                  <a:lnTo>
                    <a:pt x="760768" y="1374101"/>
                  </a:lnTo>
                  <a:lnTo>
                    <a:pt x="737222" y="1409928"/>
                  </a:lnTo>
                  <a:lnTo>
                    <a:pt x="798182" y="1470761"/>
                  </a:lnTo>
                  <a:lnTo>
                    <a:pt x="834072" y="1447253"/>
                  </a:lnTo>
                  <a:lnTo>
                    <a:pt x="838631" y="1444332"/>
                  </a:lnTo>
                  <a:lnTo>
                    <a:pt x="844524" y="1444332"/>
                  </a:lnTo>
                  <a:lnTo>
                    <a:pt x="849071" y="1447253"/>
                  </a:lnTo>
                  <a:lnTo>
                    <a:pt x="865949" y="1456575"/>
                  </a:lnTo>
                  <a:lnTo>
                    <a:pt x="883462" y="1464564"/>
                  </a:lnTo>
                  <a:lnTo>
                    <a:pt x="901547" y="1471193"/>
                  </a:lnTo>
                  <a:lnTo>
                    <a:pt x="920102" y="1476438"/>
                  </a:lnTo>
                  <a:lnTo>
                    <a:pt x="925385" y="1477848"/>
                  </a:lnTo>
                  <a:lnTo>
                    <a:pt x="929449" y="1482090"/>
                  </a:lnTo>
                  <a:lnTo>
                    <a:pt x="939088" y="1529308"/>
                  </a:lnTo>
                  <a:lnTo>
                    <a:pt x="1025309" y="1529308"/>
                  </a:lnTo>
                  <a:lnTo>
                    <a:pt x="1034046" y="1487436"/>
                  </a:lnTo>
                  <a:lnTo>
                    <a:pt x="1035227" y="1482051"/>
                  </a:lnTo>
                  <a:lnTo>
                    <a:pt x="1039329" y="1477810"/>
                  </a:lnTo>
                  <a:lnTo>
                    <a:pt x="1044676" y="1476438"/>
                  </a:lnTo>
                  <a:lnTo>
                    <a:pt x="1062990" y="1471218"/>
                  </a:lnTo>
                  <a:lnTo>
                    <a:pt x="1080833" y="1464627"/>
                  </a:lnTo>
                  <a:lnTo>
                    <a:pt x="1098118" y="1456690"/>
                  </a:lnTo>
                  <a:lnTo>
                    <a:pt x="1114755" y="1447444"/>
                  </a:lnTo>
                  <a:lnTo>
                    <a:pt x="1119390" y="1444523"/>
                  </a:lnTo>
                  <a:lnTo>
                    <a:pt x="1125321" y="1444523"/>
                  </a:lnTo>
                  <a:lnTo>
                    <a:pt x="1129957" y="1447444"/>
                  </a:lnTo>
                  <a:lnTo>
                    <a:pt x="1165847" y="1470939"/>
                  </a:lnTo>
                  <a:lnTo>
                    <a:pt x="1192314" y="1444523"/>
                  </a:lnTo>
                  <a:lnTo>
                    <a:pt x="1192504" y="1444332"/>
                  </a:lnTo>
                  <a:lnTo>
                    <a:pt x="1226807" y="1410119"/>
                  </a:lnTo>
                  <a:lnTo>
                    <a:pt x="1203261" y="1374292"/>
                  </a:lnTo>
                  <a:lnTo>
                    <a:pt x="1200594" y="1369936"/>
                  </a:lnTo>
                  <a:lnTo>
                    <a:pt x="1200404" y="1369631"/>
                  </a:lnTo>
                  <a:lnTo>
                    <a:pt x="1200518" y="1363611"/>
                  </a:lnTo>
                  <a:lnTo>
                    <a:pt x="1220050" y="1324978"/>
                  </a:lnTo>
                  <a:lnTo>
                    <a:pt x="1232801" y="1283335"/>
                  </a:lnTo>
                  <a:lnTo>
                    <a:pt x="1237018" y="1279283"/>
                  </a:lnTo>
                  <a:lnTo>
                    <a:pt x="1284351" y="1269695"/>
                  </a:lnTo>
                  <a:lnTo>
                    <a:pt x="1284351" y="1184224"/>
                  </a:lnTo>
                  <a:close/>
                </a:path>
                <a:path w="1460500" h="1705609">
                  <a:moveTo>
                    <a:pt x="1460398" y="1231785"/>
                  </a:moveTo>
                  <a:lnTo>
                    <a:pt x="1457947" y="1183347"/>
                  </a:lnTo>
                  <a:lnTo>
                    <a:pt x="1450746" y="1136307"/>
                  </a:lnTo>
                  <a:lnTo>
                    <a:pt x="1439049" y="1090904"/>
                  </a:lnTo>
                  <a:lnTo>
                    <a:pt x="1423085" y="1047369"/>
                  </a:lnTo>
                  <a:lnTo>
                    <a:pt x="1403096" y="1005954"/>
                  </a:lnTo>
                  <a:lnTo>
                    <a:pt x="1379308" y="966889"/>
                  </a:lnTo>
                  <a:lnTo>
                    <a:pt x="1351978" y="930427"/>
                  </a:lnTo>
                  <a:lnTo>
                    <a:pt x="1321295" y="896747"/>
                  </a:lnTo>
                  <a:lnTo>
                    <a:pt x="1313180" y="889393"/>
                  </a:lnTo>
                  <a:lnTo>
                    <a:pt x="1313180" y="1165758"/>
                  </a:lnTo>
                  <a:lnTo>
                    <a:pt x="1313180" y="1183347"/>
                  </a:lnTo>
                  <a:lnTo>
                    <a:pt x="1312837" y="1280236"/>
                  </a:lnTo>
                  <a:lnTo>
                    <a:pt x="1312799" y="1288529"/>
                  </a:lnTo>
                  <a:lnTo>
                    <a:pt x="1308049" y="1294320"/>
                  </a:lnTo>
                  <a:lnTo>
                    <a:pt x="1301432" y="1295654"/>
                  </a:lnTo>
                  <a:lnTo>
                    <a:pt x="1256804" y="1305128"/>
                  </a:lnTo>
                  <a:lnTo>
                    <a:pt x="1251788" y="1320952"/>
                  </a:lnTo>
                  <a:lnTo>
                    <a:pt x="1245870" y="1336459"/>
                  </a:lnTo>
                  <a:lnTo>
                    <a:pt x="1239050" y="1351597"/>
                  </a:lnTo>
                  <a:lnTo>
                    <a:pt x="1231366" y="1366342"/>
                  </a:lnTo>
                  <a:lnTo>
                    <a:pt x="1256436" y="1404239"/>
                  </a:lnTo>
                  <a:lnTo>
                    <a:pt x="1260043" y="1409890"/>
                  </a:lnTo>
                  <a:lnTo>
                    <a:pt x="1259243" y="1417281"/>
                  </a:lnTo>
                  <a:lnTo>
                    <a:pt x="1254531" y="1422057"/>
                  </a:lnTo>
                  <a:lnTo>
                    <a:pt x="1172489" y="1503959"/>
                  </a:lnTo>
                  <a:lnTo>
                    <a:pt x="1164971" y="1504683"/>
                  </a:lnTo>
                  <a:lnTo>
                    <a:pt x="1159383" y="1500886"/>
                  </a:lnTo>
                  <a:lnTo>
                    <a:pt x="1121410" y="1476057"/>
                  </a:lnTo>
                  <a:lnTo>
                    <a:pt x="1106639" y="1483728"/>
                  </a:lnTo>
                  <a:lnTo>
                    <a:pt x="1091463" y="1490535"/>
                  </a:lnTo>
                  <a:lnTo>
                    <a:pt x="1075931" y="1496453"/>
                  </a:lnTo>
                  <a:lnTo>
                    <a:pt x="1060069" y="1501457"/>
                  </a:lnTo>
                  <a:lnTo>
                    <a:pt x="1050759" y="1545996"/>
                  </a:lnTo>
                  <a:lnTo>
                    <a:pt x="1049312" y="1552587"/>
                  </a:lnTo>
                  <a:lnTo>
                    <a:pt x="1043470" y="1557324"/>
                  </a:lnTo>
                  <a:lnTo>
                    <a:pt x="1041463" y="1557337"/>
                  </a:lnTo>
                  <a:lnTo>
                    <a:pt x="920216" y="1557324"/>
                  </a:lnTo>
                  <a:lnTo>
                    <a:pt x="914400" y="1552587"/>
                  </a:lnTo>
                  <a:lnTo>
                    <a:pt x="913079" y="1545996"/>
                  </a:lnTo>
                  <a:lnTo>
                    <a:pt x="904443" y="1504683"/>
                  </a:lnTo>
                  <a:lnTo>
                    <a:pt x="903770" y="1501457"/>
                  </a:lnTo>
                  <a:lnTo>
                    <a:pt x="887857" y="1496453"/>
                  </a:lnTo>
                  <a:lnTo>
                    <a:pt x="872261" y="1490535"/>
                  </a:lnTo>
                  <a:lnTo>
                    <a:pt x="857046" y="1483728"/>
                  </a:lnTo>
                  <a:lnTo>
                    <a:pt x="842238" y="1476057"/>
                  </a:lnTo>
                  <a:lnTo>
                    <a:pt x="804252" y="1500886"/>
                  </a:lnTo>
                  <a:lnTo>
                    <a:pt x="798677" y="1504683"/>
                  </a:lnTo>
                  <a:lnTo>
                    <a:pt x="791159" y="1503959"/>
                  </a:lnTo>
                  <a:lnTo>
                    <a:pt x="709117" y="1422057"/>
                  </a:lnTo>
                  <a:lnTo>
                    <a:pt x="704253" y="1417358"/>
                  </a:lnTo>
                  <a:lnTo>
                    <a:pt x="703453" y="1409852"/>
                  </a:lnTo>
                  <a:lnTo>
                    <a:pt x="707212" y="1404239"/>
                  </a:lnTo>
                  <a:lnTo>
                    <a:pt x="732282" y="1366342"/>
                  </a:lnTo>
                  <a:lnTo>
                    <a:pt x="724598" y="1351597"/>
                  </a:lnTo>
                  <a:lnTo>
                    <a:pt x="717778" y="1336459"/>
                  </a:lnTo>
                  <a:lnTo>
                    <a:pt x="711847" y="1320952"/>
                  </a:lnTo>
                  <a:lnTo>
                    <a:pt x="706831" y="1305128"/>
                  </a:lnTo>
                  <a:lnTo>
                    <a:pt x="662012" y="1295654"/>
                  </a:lnTo>
                  <a:lnTo>
                    <a:pt x="655408" y="1294320"/>
                  </a:lnTo>
                  <a:lnTo>
                    <a:pt x="650659" y="1288529"/>
                  </a:lnTo>
                  <a:lnTo>
                    <a:pt x="650659" y="1165948"/>
                  </a:lnTo>
                  <a:lnTo>
                    <a:pt x="655408" y="1160157"/>
                  </a:lnTo>
                  <a:lnTo>
                    <a:pt x="706831" y="1149540"/>
                  </a:lnTo>
                  <a:lnTo>
                    <a:pt x="711835" y="1133665"/>
                  </a:lnTo>
                  <a:lnTo>
                    <a:pt x="717753" y="1118108"/>
                  </a:lnTo>
                  <a:lnTo>
                    <a:pt x="724573" y="1102918"/>
                  </a:lnTo>
                  <a:lnTo>
                    <a:pt x="732282" y="1088148"/>
                  </a:lnTo>
                  <a:lnTo>
                    <a:pt x="707212" y="1050239"/>
                  </a:lnTo>
                  <a:lnTo>
                    <a:pt x="703529" y="1044562"/>
                  </a:lnTo>
                  <a:lnTo>
                    <a:pt x="704291" y="1037056"/>
                  </a:lnTo>
                  <a:lnTo>
                    <a:pt x="787171" y="954925"/>
                  </a:lnTo>
                  <a:lnTo>
                    <a:pt x="791908" y="950150"/>
                  </a:lnTo>
                  <a:lnTo>
                    <a:pt x="799439" y="949426"/>
                  </a:lnTo>
                  <a:lnTo>
                    <a:pt x="805014" y="953211"/>
                  </a:lnTo>
                  <a:lnTo>
                    <a:pt x="843000" y="978230"/>
                  </a:lnTo>
                  <a:lnTo>
                    <a:pt x="857783" y="970457"/>
                  </a:lnTo>
                  <a:lnTo>
                    <a:pt x="872998" y="963587"/>
                  </a:lnTo>
                  <a:lnTo>
                    <a:pt x="888593" y="957643"/>
                  </a:lnTo>
                  <a:lnTo>
                    <a:pt x="904532" y="952639"/>
                  </a:lnTo>
                  <a:lnTo>
                    <a:pt x="905205" y="949426"/>
                  </a:lnTo>
                  <a:lnTo>
                    <a:pt x="913841" y="908113"/>
                  </a:lnTo>
                  <a:lnTo>
                    <a:pt x="915162" y="901522"/>
                  </a:lnTo>
                  <a:lnTo>
                    <a:pt x="920978" y="896785"/>
                  </a:lnTo>
                  <a:lnTo>
                    <a:pt x="927696" y="896747"/>
                  </a:lnTo>
                  <a:lnTo>
                    <a:pt x="1037082" y="896747"/>
                  </a:lnTo>
                  <a:lnTo>
                    <a:pt x="1043851" y="896785"/>
                  </a:lnTo>
                  <a:lnTo>
                    <a:pt x="1049693" y="901522"/>
                  </a:lnTo>
                  <a:lnTo>
                    <a:pt x="1051140" y="908113"/>
                  </a:lnTo>
                  <a:lnTo>
                    <a:pt x="1060450" y="952639"/>
                  </a:lnTo>
                  <a:lnTo>
                    <a:pt x="1076350" y="957643"/>
                  </a:lnTo>
                  <a:lnTo>
                    <a:pt x="1091895" y="963587"/>
                  </a:lnTo>
                  <a:lnTo>
                    <a:pt x="1107059" y="970457"/>
                  </a:lnTo>
                  <a:lnTo>
                    <a:pt x="1121791" y="978230"/>
                  </a:lnTo>
                  <a:lnTo>
                    <a:pt x="1159764" y="953211"/>
                  </a:lnTo>
                  <a:lnTo>
                    <a:pt x="1165352" y="949426"/>
                  </a:lnTo>
                  <a:lnTo>
                    <a:pt x="1172870" y="950150"/>
                  </a:lnTo>
                  <a:lnTo>
                    <a:pt x="1254912" y="1032052"/>
                  </a:lnTo>
                  <a:lnTo>
                    <a:pt x="1259662" y="1036904"/>
                  </a:lnTo>
                  <a:lnTo>
                    <a:pt x="1260424" y="1044333"/>
                  </a:lnTo>
                  <a:lnTo>
                    <a:pt x="1256804" y="1050048"/>
                  </a:lnTo>
                  <a:lnTo>
                    <a:pt x="1231747" y="1087958"/>
                  </a:lnTo>
                  <a:lnTo>
                    <a:pt x="1239456" y="1102728"/>
                  </a:lnTo>
                  <a:lnTo>
                    <a:pt x="1246276" y="1117917"/>
                  </a:lnTo>
                  <a:lnTo>
                    <a:pt x="1252194" y="1133475"/>
                  </a:lnTo>
                  <a:lnTo>
                    <a:pt x="1257185" y="1149350"/>
                  </a:lnTo>
                  <a:lnTo>
                    <a:pt x="1308430" y="1159967"/>
                  </a:lnTo>
                  <a:lnTo>
                    <a:pt x="1313180" y="889393"/>
                  </a:lnTo>
                  <a:lnTo>
                    <a:pt x="1251077" y="838923"/>
                  </a:lnTo>
                  <a:lnTo>
                    <a:pt x="1211935" y="815200"/>
                  </a:lnTo>
                  <a:lnTo>
                    <a:pt x="1170432" y="795248"/>
                  </a:lnTo>
                  <a:lnTo>
                    <a:pt x="1126807" y="779322"/>
                  </a:lnTo>
                  <a:lnTo>
                    <a:pt x="1081303" y="767651"/>
                  </a:lnTo>
                  <a:lnTo>
                    <a:pt x="1034161" y="760463"/>
                  </a:lnTo>
                  <a:lnTo>
                    <a:pt x="985621" y="758024"/>
                  </a:lnTo>
                  <a:lnTo>
                    <a:pt x="937069" y="760463"/>
                  </a:lnTo>
                  <a:lnTo>
                    <a:pt x="889927" y="767651"/>
                  </a:lnTo>
                  <a:lnTo>
                    <a:pt x="844435" y="779322"/>
                  </a:lnTo>
                  <a:lnTo>
                    <a:pt x="800811" y="795248"/>
                  </a:lnTo>
                  <a:lnTo>
                    <a:pt x="759307" y="815200"/>
                  </a:lnTo>
                  <a:lnTo>
                    <a:pt x="720166" y="838923"/>
                  </a:lnTo>
                  <a:lnTo>
                    <a:pt x="683615" y="866203"/>
                  </a:lnTo>
                  <a:lnTo>
                    <a:pt x="649947" y="896747"/>
                  </a:lnTo>
                  <a:lnTo>
                    <a:pt x="619252" y="930427"/>
                  </a:lnTo>
                  <a:lnTo>
                    <a:pt x="591921" y="966889"/>
                  </a:lnTo>
                  <a:lnTo>
                    <a:pt x="568147" y="1005954"/>
                  </a:lnTo>
                  <a:lnTo>
                    <a:pt x="548157" y="1047369"/>
                  </a:lnTo>
                  <a:lnTo>
                    <a:pt x="532193" y="1090904"/>
                  </a:lnTo>
                  <a:lnTo>
                    <a:pt x="520496" y="1136307"/>
                  </a:lnTo>
                  <a:lnTo>
                    <a:pt x="513295" y="1183347"/>
                  </a:lnTo>
                  <a:lnTo>
                    <a:pt x="510844" y="1231785"/>
                  </a:lnTo>
                  <a:lnTo>
                    <a:pt x="513295" y="1280236"/>
                  </a:lnTo>
                  <a:lnTo>
                    <a:pt x="520496" y="1327277"/>
                  </a:lnTo>
                  <a:lnTo>
                    <a:pt x="532193" y="1372679"/>
                  </a:lnTo>
                  <a:lnTo>
                    <a:pt x="548157" y="1416202"/>
                  </a:lnTo>
                  <a:lnTo>
                    <a:pt x="568147" y="1457617"/>
                  </a:lnTo>
                  <a:lnTo>
                    <a:pt x="591921" y="1496682"/>
                  </a:lnTo>
                  <a:lnTo>
                    <a:pt x="619252" y="1533156"/>
                  </a:lnTo>
                  <a:lnTo>
                    <a:pt x="649897" y="1566799"/>
                  </a:lnTo>
                  <a:lnTo>
                    <a:pt x="683615" y="1597380"/>
                  </a:lnTo>
                  <a:lnTo>
                    <a:pt x="720166" y="1624647"/>
                  </a:lnTo>
                  <a:lnTo>
                    <a:pt x="759307" y="1648371"/>
                  </a:lnTo>
                  <a:lnTo>
                    <a:pt x="800811" y="1668322"/>
                  </a:lnTo>
                  <a:lnTo>
                    <a:pt x="844435" y="1684261"/>
                  </a:lnTo>
                  <a:lnTo>
                    <a:pt x="889927" y="1695932"/>
                  </a:lnTo>
                  <a:lnTo>
                    <a:pt x="937069" y="1703108"/>
                  </a:lnTo>
                  <a:lnTo>
                    <a:pt x="985621" y="1705559"/>
                  </a:lnTo>
                  <a:lnTo>
                    <a:pt x="1034161" y="1703108"/>
                  </a:lnTo>
                  <a:lnTo>
                    <a:pt x="1081303" y="1695932"/>
                  </a:lnTo>
                  <a:lnTo>
                    <a:pt x="1126807" y="1684261"/>
                  </a:lnTo>
                  <a:lnTo>
                    <a:pt x="1170432" y="1668322"/>
                  </a:lnTo>
                  <a:lnTo>
                    <a:pt x="1211935" y="1648371"/>
                  </a:lnTo>
                  <a:lnTo>
                    <a:pt x="1251077" y="1624647"/>
                  </a:lnTo>
                  <a:lnTo>
                    <a:pt x="1287627" y="1597380"/>
                  </a:lnTo>
                  <a:lnTo>
                    <a:pt x="1321346" y="1566799"/>
                  </a:lnTo>
                  <a:lnTo>
                    <a:pt x="1329931" y="1557362"/>
                  </a:lnTo>
                  <a:lnTo>
                    <a:pt x="1351978" y="1533156"/>
                  </a:lnTo>
                  <a:lnTo>
                    <a:pt x="1379308" y="1496682"/>
                  </a:lnTo>
                  <a:lnTo>
                    <a:pt x="1403096" y="1457617"/>
                  </a:lnTo>
                  <a:lnTo>
                    <a:pt x="1423085" y="1416202"/>
                  </a:lnTo>
                  <a:lnTo>
                    <a:pt x="1439049" y="1372679"/>
                  </a:lnTo>
                  <a:lnTo>
                    <a:pt x="1450746" y="1327277"/>
                  </a:lnTo>
                  <a:lnTo>
                    <a:pt x="1457947" y="1280236"/>
                  </a:lnTo>
                  <a:lnTo>
                    <a:pt x="1460398" y="123178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2234734" y="9197324"/>
              <a:ext cx="227890" cy="227407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1952719" y="8224399"/>
              <a:ext cx="225231" cy="224754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5" name="object 45"/>
          <p:cNvGrpSpPr/>
          <p:nvPr/>
        </p:nvGrpSpPr>
        <p:grpSpPr>
          <a:xfrm>
            <a:off x="9138515" y="2993516"/>
            <a:ext cx="1569720" cy="1478915"/>
            <a:chOff x="9138515" y="2993516"/>
            <a:chExt cx="1569720" cy="1478915"/>
          </a:xfrm>
        </p:grpSpPr>
        <p:sp>
          <p:nvSpPr>
            <p:cNvPr id="46" name="object 46"/>
            <p:cNvSpPr/>
            <p:nvPr/>
          </p:nvSpPr>
          <p:spPr>
            <a:xfrm>
              <a:off x="9138514" y="2993529"/>
              <a:ext cx="1053465" cy="1047750"/>
            </a:xfrm>
            <a:custGeom>
              <a:avLst/>
              <a:gdLst/>
              <a:ahLst/>
              <a:cxnLst/>
              <a:rect l="l" t="t" r="r" b="b"/>
              <a:pathLst>
                <a:path w="1053465" h="1047750">
                  <a:moveTo>
                    <a:pt x="1053033" y="443484"/>
                  </a:moveTo>
                  <a:lnTo>
                    <a:pt x="1042009" y="411010"/>
                  </a:lnTo>
                  <a:lnTo>
                    <a:pt x="1021461" y="386194"/>
                  </a:lnTo>
                  <a:lnTo>
                    <a:pt x="994283" y="371424"/>
                  </a:lnTo>
                  <a:lnTo>
                    <a:pt x="963345" y="369112"/>
                  </a:lnTo>
                  <a:lnTo>
                    <a:pt x="955065" y="370890"/>
                  </a:lnTo>
                  <a:lnTo>
                    <a:pt x="920610" y="391718"/>
                  </a:lnTo>
                  <a:lnTo>
                    <a:pt x="915758" y="398081"/>
                  </a:lnTo>
                  <a:lnTo>
                    <a:pt x="881773" y="416864"/>
                  </a:lnTo>
                  <a:lnTo>
                    <a:pt x="854786" y="416369"/>
                  </a:lnTo>
                  <a:lnTo>
                    <a:pt x="835367" y="405752"/>
                  </a:lnTo>
                  <a:lnTo>
                    <a:pt x="824128" y="394131"/>
                  </a:lnTo>
                  <a:lnTo>
                    <a:pt x="790333" y="168008"/>
                  </a:lnTo>
                  <a:lnTo>
                    <a:pt x="559562" y="202285"/>
                  </a:lnTo>
                  <a:lnTo>
                    <a:pt x="545109" y="193471"/>
                  </a:lnTo>
                  <a:lnTo>
                    <a:pt x="531520" y="177495"/>
                  </a:lnTo>
                  <a:lnTo>
                    <a:pt x="525487" y="152806"/>
                  </a:lnTo>
                  <a:lnTo>
                    <a:pt x="533654" y="117830"/>
                  </a:lnTo>
                  <a:lnTo>
                    <a:pt x="538365" y="111404"/>
                  </a:lnTo>
                  <a:lnTo>
                    <a:pt x="542036" y="104419"/>
                  </a:lnTo>
                  <a:lnTo>
                    <a:pt x="544601" y="96748"/>
                  </a:lnTo>
                  <a:lnTo>
                    <a:pt x="546760" y="88849"/>
                  </a:lnTo>
                  <a:lnTo>
                    <a:pt x="548017" y="80721"/>
                  </a:lnTo>
                  <a:lnTo>
                    <a:pt x="548309" y="72428"/>
                  </a:lnTo>
                  <a:lnTo>
                    <a:pt x="547585" y="64058"/>
                  </a:lnTo>
                  <a:lnTo>
                    <a:pt x="536371" y="35153"/>
                  </a:lnTo>
                  <a:lnTo>
                    <a:pt x="514311" y="13474"/>
                  </a:lnTo>
                  <a:lnTo>
                    <a:pt x="484517" y="1066"/>
                  </a:lnTo>
                  <a:lnTo>
                    <a:pt x="450138" y="0"/>
                  </a:lnTo>
                  <a:lnTo>
                    <a:pt x="417588" y="11023"/>
                  </a:lnTo>
                  <a:lnTo>
                    <a:pt x="392722" y="31534"/>
                  </a:lnTo>
                  <a:lnTo>
                    <a:pt x="377926" y="58661"/>
                  </a:lnTo>
                  <a:lnTo>
                    <a:pt x="375615" y="89560"/>
                  </a:lnTo>
                  <a:lnTo>
                    <a:pt x="377367" y="97815"/>
                  </a:lnTo>
                  <a:lnTo>
                    <a:pt x="380072" y="105651"/>
                  </a:lnTo>
                  <a:lnTo>
                    <a:pt x="383641" y="113042"/>
                  </a:lnTo>
                  <a:lnTo>
                    <a:pt x="388010" y="119976"/>
                  </a:lnTo>
                  <a:lnTo>
                    <a:pt x="388150" y="120180"/>
                  </a:lnTo>
                  <a:lnTo>
                    <a:pt x="392722" y="126606"/>
                  </a:lnTo>
                  <a:lnTo>
                    <a:pt x="398259" y="132207"/>
                  </a:lnTo>
                  <a:lnTo>
                    <a:pt x="404634" y="136969"/>
                  </a:lnTo>
                  <a:lnTo>
                    <a:pt x="422668" y="168097"/>
                  </a:lnTo>
                  <a:lnTo>
                    <a:pt x="424091" y="193484"/>
                  </a:lnTo>
                  <a:lnTo>
                    <a:pt x="415747" y="212712"/>
                  </a:lnTo>
                  <a:lnTo>
                    <a:pt x="404495" y="225361"/>
                  </a:lnTo>
                  <a:lnTo>
                    <a:pt x="238975" y="249961"/>
                  </a:lnTo>
                  <a:lnTo>
                    <a:pt x="173723" y="259651"/>
                  </a:lnTo>
                  <a:lnTo>
                    <a:pt x="206756" y="481495"/>
                  </a:lnTo>
                  <a:lnTo>
                    <a:pt x="206133" y="481558"/>
                  </a:lnTo>
                  <a:lnTo>
                    <a:pt x="195440" y="519036"/>
                  </a:lnTo>
                  <a:lnTo>
                    <a:pt x="182702" y="535190"/>
                  </a:lnTo>
                  <a:lnTo>
                    <a:pt x="159651" y="533273"/>
                  </a:lnTo>
                  <a:lnTo>
                    <a:pt x="118033" y="516597"/>
                  </a:lnTo>
                  <a:lnTo>
                    <a:pt x="111594" y="511898"/>
                  </a:lnTo>
                  <a:lnTo>
                    <a:pt x="104597" y="508241"/>
                  </a:lnTo>
                  <a:lnTo>
                    <a:pt x="96913" y="505612"/>
                  </a:lnTo>
                  <a:lnTo>
                    <a:pt x="89001" y="503504"/>
                  </a:lnTo>
                  <a:lnTo>
                    <a:pt x="80873" y="502272"/>
                  </a:lnTo>
                  <a:lnTo>
                    <a:pt x="72567" y="501992"/>
                  </a:lnTo>
                  <a:lnTo>
                    <a:pt x="64147" y="502716"/>
                  </a:lnTo>
                  <a:lnTo>
                    <a:pt x="35191" y="513892"/>
                  </a:lnTo>
                  <a:lnTo>
                    <a:pt x="13474" y="535901"/>
                  </a:lnTo>
                  <a:lnTo>
                    <a:pt x="1066" y="565607"/>
                  </a:lnTo>
                  <a:lnTo>
                    <a:pt x="0" y="599884"/>
                  </a:lnTo>
                  <a:lnTo>
                    <a:pt x="11036" y="632396"/>
                  </a:lnTo>
                  <a:lnTo>
                    <a:pt x="31584" y="657225"/>
                  </a:lnTo>
                  <a:lnTo>
                    <a:pt x="58775" y="671982"/>
                  </a:lnTo>
                  <a:lnTo>
                    <a:pt x="89712" y="674243"/>
                  </a:lnTo>
                  <a:lnTo>
                    <a:pt x="97980" y="672503"/>
                  </a:lnTo>
                  <a:lnTo>
                    <a:pt x="132435" y="651649"/>
                  </a:lnTo>
                  <a:lnTo>
                    <a:pt x="137287" y="645287"/>
                  </a:lnTo>
                  <a:lnTo>
                    <a:pt x="177114" y="625386"/>
                  </a:lnTo>
                  <a:lnTo>
                    <a:pt x="206768" y="630440"/>
                  </a:lnTo>
                  <a:lnTo>
                    <a:pt x="225298" y="644893"/>
                  </a:lnTo>
                  <a:lnTo>
                    <a:pt x="231686" y="653161"/>
                  </a:lnTo>
                  <a:lnTo>
                    <a:pt x="232384" y="653097"/>
                  </a:lnTo>
                  <a:lnTo>
                    <a:pt x="265493" y="875017"/>
                  </a:lnTo>
                  <a:lnTo>
                    <a:pt x="487807" y="841984"/>
                  </a:lnTo>
                  <a:lnTo>
                    <a:pt x="525373" y="852601"/>
                  </a:lnTo>
                  <a:lnTo>
                    <a:pt x="541540" y="865301"/>
                  </a:lnTo>
                  <a:lnTo>
                    <a:pt x="539610" y="888288"/>
                  </a:lnTo>
                  <a:lnTo>
                    <a:pt x="522859" y="929817"/>
                  </a:lnTo>
                  <a:lnTo>
                    <a:pt x="518210" y="936244"/>
                  </a:lnTo>
                  <a:lnTo>
                    <a:pt x="514540" y="943229"/>
                  </a:lnTo>
                  <a:lnTo>
                    <a:pt x="511987" y="950899"/>
                  </a:lnTo>
                  <a:lnTo>
                    <a:pt x="509816" y="958811"/>
                  </a:lnTo>
                  <a:lnTo>
                    <a:pt x="508546" y="966939"/>
                  </a:lnTo>
                  <a:lnTo>
                    <a:pt x="508254" y="975245"/>
                  </a:lnTo>
                  <a:lnTo>
                    <a:pt x="509003" y="983653"/>
                  </a:lnTo>
                  <a:lnTo>
                    <a:pt x="520204" y="1012520"/>
                  </a:lnTo>
                  <a:lnTo>
                    <a:pt x="542264" y="1034186"/>
                  </a:lnTo>
                  <a:lnTo>
                    <a:pt x="572033" y="1046594"/>
                  </a:lnTo>
                  <a:lnTo>
                    <a:pt x="606386" y="1047661"/>
                  </a:lnTo>
                  <a:lnTo>
                    <a:pt x="638962" y="1036650"/>
                  </a:lnTo>
                  <a:lnTo>
                    <a:pt x="663854" y="1016139"/>
                  </a:lnTo>
                  <a:lnTo>
                    <a:pt x="678624" y="988987"/>
                  </a:lnTo>
                  <a:lnTo>
                    <a:pt x="680910" y="958088"/>
                  </a:lnTo>
                  <a:lnTo>
                    <a:pt x="679157" y="949833"/>
                  </a:lnTo>
                  <a:lnTo>
                    <a:pt x="676478" y="941997"/>
                  </a:lnTo>
                  <a:lnTo>
                    <a:pt x="672896" y="934605"/>
                  </a:lnTo>
                  <a:lnTo>
                    <a:pt x="668502" y="927684"/>
                  </a:lnTo>
                  <a:lnTo>
                    <a:pt x="668375" y="927468"/>
                  </a:lnTo>
                  <a:lnTo>
                    <a:pt x="663803" y="921118"/>
                  </a:lnTo>
                  <a:lnTo>
                    <a:pt x="658253" y="915441"/>
                  </a:lnTo>
                  <a:lnTo>
                    <a:pt x="651891" y="910678"/>
                  </a:lnTo>
                  <a:lnTo>
                    <a:pt x="631952" y="870940"/>
                  </a:lnTo>
                  <a:lnTo>
                    <a:pt x="637006" y="841336"/>
                  </a:lnTo>
                  <a:lnTo>
                    <a:pt x="651471" y="822833"/>
                  </a:lnTo>
                  <a:lnTo>
                    <a:pt x="659777" y="816406"/>
                  </a:lnTo>
                  <a:lnTo>
                    <a:pt x="882167" y="783374"/>
                  </a:lnTo>
                  <a:lnTo>
                    <a:pt x="866241" y="676452"/>
                  </a:lnTo>
                  <a:lnTo>
                    <a:pt x="848448" y="557237"/>
                  </a:lnTo>
                  <a:lnTo>
                    <a:pt x="855802" y="542848"/>
                  </a:lnTo>
                  <a:lnTo>
                    <a:pt x="871296" y="527050"/>
                  </a:lnTo>
                  <a:lnTo>
                    <a:pt x="897001" y="518756"/>
                  </a:lnTo>
                  <a:lnTo>
                    <a:pt x="935012" y="526834"/>
                  </a:lnTo>
                  <a:lnTo>
                    <a:pt x="941463" y="531533"/>
                  </a:lnTo>
                  <a:lnTo>
                    <a:pt x="948448" y="535190"/>
                  </a:lnTo>
                  <a:lnTo>
                    <a:pt x="956144" y="537756"/>
                  </a:lnTo>
                  <a:lnTo>
                    <a:pt x="964057" y="539902"/>
                  </a:lnTo>
                  <a:lnTo>
                    <a:pt x="972185" y="541159"/>
                  </a:lnTo>
                  <a:lnTo>
                    <a:pt x="980478" y="541439"/>
                  </a:lnTo>
                  <a:lnTo>
                    <a:pt x="988898" y="540727"/>
                  </a:lnTo>
                  <a:lnTo>
                    <a:pt x="1017854" y="529539"/>
                  </a:lnTo>
                  <a:lnTo>
                    <a:pt x="1039571" y="507517"/>
                  </a:lnTo>
                  <a:lnTo>
                    <a:pt x="1051979" y="477799"/>
                  </a:lnTo>
                  <a:lnTo>
                    <a:pt x="1053033" y="44348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9902467" y="3668598"/>
              <a:ext cx="805815" cy="803910"/>
            </a:xfrm>
            <a:custGeom>
              <a:avLst/>
              <a:gdLst/>
              <a:ahLst/>
              <a:cxnLst/>
              <a:rect l="l" t="t" r="r" b="b"/>
              <a:pathLst>
                <a:path w="805815" h="803910">
                  <a:moveTo>
                    <a:pt x="223569" y="803836"/>
                  </a:moveTo>
                  <a:lnTo>
                    <a:pt x="142951" y="594428"/>
                  </a:lnTo>
                  <a:lnTo>
                    <a:pt x="144438" y="584082"/>
                  </a:lnTo>
                  <a:lnTo>
                    <a:pt x="153444" y="562404"/>
                  </a:lnTo>
                  <a:lnTo>
                    <a:pt x="176786" y="543433"/>
                  </a:lnTo>
                  <a:lnTo>
                    <a:pt x="221283" y="541212"/>
                  </a:lnTo>
                  <a:lnTo>
                    <a:pt x="228625" y="544322"/>
                  </a:lnTo>
                  <a:lnTo>
                    <a:pt x="236313" y="546465"/>
                  </a:lnTo>
                  <a:lnTo>
                    <a:pt x="244070" y="547225"/>
                  </a:lnTo>
                  <a:lnTo>
                    <a:pt x="252531" y="547675"/>
                  </a:lnTo>
                  <a:lnTo>
                    <a:pt x="260735" y="547130"/>
                  </a:lnTo>
                  <a:lnTo>
                    <a:pt x="302782" y="525858"/>
                  </a:lnTo>
                  <a:lnTo>
                    <a:pt x="324828" y="467961"/>
                  </a:lnTo>
                  <a:lnTo>
                    <a:pt x="318385" y="434297"/>
                  </a:lnTo>
                  <a:lnTo>
                    <a:pt x="300567" y="404931"/>
                  </a:lnTo>
                  <a:lnTo>
                    <a:pt x="275106" y="385141"/>
                  </a:lnTo>
                  <a:lnTo>
                    <a:pt x="245348" y="376625"/>
                  </a:lnTo>
                  <a:lnTo>
                    <a:pt x="214634" y="381081"/>
                  </a:lnTo>
                  <a:lnTo>
                    <a:pt x="182152" y="405754"/>
                  </a:lnTo>
                  <a:lnTo>
                    <a:pt x="174533" y="419714"/>
                  </a:lnTo>
                  <a:lnTo>
                    <a:pt x="146574" y="454668"/>
                  </a:lnTo>
                  <a:lnTo>
                    <a:pt x="127471" y="467652"/>
                  </a:lnTo>
                  <a:lnTo>
                    <a:pt x="108421" y="459862"/>
                  </a:lnTo>
                  <a:lnTo>
                    <a:pt x="80617" y="432500"/>
                  </a:lnTo>
                  <a:lnTo>
                    <a:pt x="0" y="223092"/>
                  </a:lnTo>
                  <a:lnTo>
                    <a:pt x="209855" y="142646"/>
                  </a:lnTo>
                  <a:lnTo>
                    <a:pt x="220225" y="144130"/>
                  </a:lnTo>
                  <a:lnTo>
                    <a:pt x="241957" y="153116"/>
                  </a:lnTo>
                  <a:lnTo>
                    <a:pt x="260988" y="176409"/>
                  </a:lnTo>
                  <a:lnTo>
                    <a:pt x="263254" y="220811"/>
                  </a:lnTo>
                  <a:lnTo>
                    <a:pt x="259999" y="228068"/>
                  </a:lnTo>
                  <a:lnTo>
                    <a:pt x="257991" y="235739"/>
                  </a:lnTo>
                  <a:lnTo>
                    <a:pt x="257160" y="243480"/>
                  </a:lnTo>
                  <a:lnTo>
                    <a:pt x="256739" y="251923"/>
                  </a:lnTo>
                  <a:lnTo>
                    <a:pt x="257290" y="260110"/>
                  </a:lnTo>
                  <a:lnTo>
                    <a:pt x="278603" y="302067"/>
                  </a:lnTo>
                  <a:lnTo>
                    <a:pt x="336623" y="324066"/>
                  </a:lnTo>
                  <a:lnTo>
                    <a:pt x="370399" y="317636"/>
                  </a:lnTo>
                  <a:lnTo>
                    <a:pt x="399787" y="299856"/>
                  </a:lnTo>
                  <a:lnTo>
                    <a:pt x="419599" y="274450"/>
                  </a:lnTo>
                  <a:lnTo>
                    <a:pt x="428125" y="244755"/>
                  </a:lnTo>
                  <a:lnTo>
                    <a:pt x="423659" y="214107"/>
                  </a:lnTo>
                  <a:lnTo>
                    <a:pt x="398934" y="181694"/>
                  </a:lnTo>
                  <a:lnTo>
                    <a:pt x="385012" y="174092"/>
                  </a:lnTo>
                  <a:lnTo>
                    <a:pt x="349943" y="146193"/>
                  </a:lnTo>
                  <a:lnTo>
                    <a:pt x="336912" y="127139"/>
                  </a:lnTo>
                  <a:lnTo>
                    <a:pt x="344710" y="108149"/>
                  </a:lnTo>
                  <a:lnTo>
                    <a:pt x="372130" y="80445"/>
                  </a:lnTo>
                  <a:lnTo>
                    <a:pt x="582055" y="0"/>
                  </a:lnTo>
                  <a:lnTo>
                    <a:pt x="805556" y="580744"/>
                  </a:lnTo>
                  <a:lnTo>
                    <a:pt x="223569" y="803836"/>
                  </a:lnTo>
                  <a:close/>
                </a:path>
              </a:pathLst>
            </a:custGeom>
            <a:solidFill>
              <a:srgbClr val="2E333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10456473" y="3668598"/>
              <a:ext cx="28575" cy="10795"/>
            </a:xfrm>
            <a:custGeom>
              <a:avLst/>
              <a:gdLst/>
              <a:ahLst/>
              <a:cxnLst/>
              <a:rect l="l" t="t" r="r" b="b"/>
              <a:pathLst>
                <a:path w="28575" h="10795">
                  <a:moveTo>
                    <a:pt x="0" y="10712"/>
                  </a:moveTo>
                  <a:lnTo>
                    <a:pt x="28050" y="0"/>
                  </a:lnTo>
                  <a:lnTo>
                    <a:pt x="0" y="10712"/>
                  </a:lnTo>
                  <a:close/>
                </a:path>
              </a:pathLst>
            </a:custGeom>
            <a:solidFill>
              <a:srgbClr val="A1BE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10095078" y="3668598"/>
              <a:ext cx="613410" cy="803910"/>
            </a:xfrm>
            <a:custGeom>
              <a:avLst/>
              <a:gdLst/>
              <a:ahLst/>
              <a:cxnLst/>
              <a:rect l="l" t="t" r="r" b="b"/>
              <a:pathLst>
                <a:path w="613409" h="803910">
                  <a:moveTo>
                    <a:pt x="30958" y="803836"/>
                  </a:moveTo>
                  <a:lnTo>
                    <a:pt x="0" y="723321"/>
                  </a:lnTo>
                  <a:lnTo>
                    <a:pt x="23076" y="716277"/>
                  </a:lnTo>
                  <a:lnTo>
                    <a:pt x="48106" y="707412"/>
                  </a:lnTo>
                  <a:lnTo>
                    <a:pt x="102372" y="683425"/>
                  </a:lnTo>
                  <a:lnTo>
                    <a:pt x="159490" y="649777"/>
                  </a:lnTo>
                  <a:lnTo>
                    <a:pt x="216153" y="604885"/>
                  </a:lnTo>
                  <a:lnTo>
                    <a:pt x="243281" y="577727"/>
                  </a:lnTo>
                  <a:lnTo>
                    <a:pt x="269055" y="547164"/>
                  </a:lnTo>
                  <a:lnTo>
                    <a:pt x="293062" y="512999"/>
                  </a:lnTo>
                  <a:lnTo>
                    <a:pt x="314888" y="475032"/>
                  </a:lnTo>
                  <a:lnTo>
                    <a:pt x="334121" y="433067"/>
                  </a:lnTo>
                  <a:lnTo>
                    <a:pt x="350346" y="386904"/>
                  </a:lnTo>
                  <a:lnTo>
                    <a:pt x="363150" y="336347"/>
                  </a:lnTo>
                  <a:lnTo>
                    <a:pt x="372121" y="281197"/>
                  </a:lnTo>
                  <a:lnTo>
                    <a:pt x="376844" y="221257"/>
                  </a:lnTo>
                  <a:lnTo>
                    <a:pt x="376906" y="156328"/>
                  </a:lnTo>
                  <a:lnTo>
                    <a:pt x="371894" y="86212"/>
                  </a:lnTo>
                  <a:lnTo>
                    <a:pt x="361395" y="10712"/>
                  </a:lnTo>
                  <a:lnTo>
                    <a:pt x="389445" y="0"/>
                  </a:lnTo>
                  <a:lnTo>
                    <a:pt x="612945" y="580744"/>
                  </a:lnTo>
                  <a:lnTo>
                    <a:pt x="30958" y="803836"/>
                  </a:lnTo>
                  <a:close/>
                </a:path>
              </a:pathLst>
            </a:custGeom>
            <a:solidFill>
              <a:srgbClr val="1C33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0" name="object 50"/>
          <p:cNvSpPr/>
          <p:nvPr/>
        </p:nvSpPr>
        <p:spPr>
          <a:xfrm>
            <a:off x="9128588" y="5479944"/>
            <a:ext cx="1513253" cy="170180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9129077" y="8229459"/>
            <a:ext cx="1334135" cy="1287145"/>
          </a:xfrm>
          <a:custGeom>
            <a:avLst/>
            <a:gdLst/>
            <a:ahLst/>
            <a:cxnLst/>
            <a:rect l="l" t="t" r="r" b="b"/>
            <a:pathLst>
              <a:path w="1334134" h="1287145">
                <a:moveTo>
                  <a:pt x="1025512" y="183680"/>
                </a:moveTo>
                <a:lnTo>
                  <a:pt x="985621" y="152501"/>
                </a:lnTo>
                <a:lnTo>
                  <a:pt x="946404" y="126530"/>
                </a:lnTo>
                <a:lnTo>
                  <a:pt x="893356" y="97650"/>
                </a:lnTo>
                <a:lnTo>
                  <a:pt x="819226" y="67564"/>
                </a:lnTo>
                <a:lnTo>
                  <a:pt x="771512" y="53797"/>
                </a:lnTo>
                <a:lnTo>
                  <a:pt x="722884" y="43954"/>
                </a:lnTo>
                <a:lnTo>
                  <a:pt x="673442" y="38023"/>
                </a:lnTo>
                <a:lnTo>
                  <a:pt x="623277" y="36042"/>
                </a:lnTo>
                <a:lnTo>
                  <a:pt x="573125" y="38036"/>
                </a:lnTo>
                <a:lnTo>
                  <a:pt x="523671" y="43967"/>
                </a:lnTo>
                <a:lnTo>
                  <a:pt x="475030" y="53848"/>
                </a:lnTo>
                <a:lnTo>
                  <a:pt x="427304" y="67614"/>
                </a:lnTo>
                <a:lnTo>
                  <a:pt x="380631" y="85242"/>
                </a:lnTo>
                <a:lnTo>
                  <a:pt x="326326" y="111493"/>
                </a:lnTo>
                <a:lnTo>
                  <a:pt x="274726" y="142913"/>
                </a:lnTo>
                <a:lnTo>
                  <a:pt x="226822" y="178866"/>
                </a:lnTo>
                <a:lnTo>
                  <a:pt x="182511" y="219265"/>
                </a:lnTo>
                <a:lnTo>
                  <a:pt x="142240" y="263740"/>
                </a:lnTo>
                <a:lnTo>
                  <a:pt x="106413" y="311810"/>
                </a:lnTo>
                <a:lnTo>
                  <a:pt x="75133" y="363575"/>
                </a:lnTo>
                <a:lnTo>
                  <a:pt x="48983" y="418045"/>
                </a:lnTo>
                <a:lnTo>
                  <a:pt x="31407" y="464883"/>
                </a:lnTo>
                <a:lnTo>
                  <a:pt x="17691" y="512762"/>
                </a:lnTo>
                <a:lnTo>
                  <a:pt x="7874" y="561568"/>
                </a:lnTo>
                <a:lnTo>
                  <a:pt x="1968" y="611187"/>
                </a:lnTo>
                <a:lnTo>
                  <a:pt x="0" y="661517"/>
                </a:lnTo>
                <a:lnTo>
                  <a:pt x="3632" y="679602"/>
                </a:lnTo>
                <a:lnTo>
                  <a:pt x="13563" y="694359"/>
                </a:lnTo>
                <a:lnTo>
                  <a:pt x="28270" y="704303"/>
                </a:lnTo>
                <a:lnTo>
                  <a:pt x="46278" y="707948"/>
                </a:lnTo>
                <a:lnTo>
                  <a:pt x="64287" y="704303"/>
                </a:lnTo>
                <a:lnTo>
                  <a:pt x="79006" y="694359"/>
                </a:lnTo>
                <a:lnTo>
                  <a:pt x="88938" y="679602"/>
                </a:lnTo>
                <a:lnTo>
                  <a:pt x="92583" y="661517"/>
                </a:lnTo>
                <a:lnTo>
                  <a:pt x="95211" y="608012"/>
                </a:lnTo>
                <a:lnTo>
                  <a:pt x="103047" y="555523"/>
                </a:lnTo>
                <a:lnTo>
                  <a:pt x="116078" y="504202"/>
                </a:lnTo>
                <a:lnTo>
                  <a:pt x="134264" y="454228"/>
                </a:lnTo>
                <a:lnTo>
                  <a:pt x="156514" y="407860"/>
                </a:lnTo>
                <a:lnTo>
                  <a:pt x="183172" y="363778"/>
                </a:lnTo>
                <a:lnTo>
                  <a:pt x="213702" y="322821"/>
                </a:lnTo>
                <a:lnTo>
                  <a:pt x="248005" y="284924"/>
                </a:lnTo>
                <a:lnTo>
                  <a:pt x="285750" y="250507"/>
                </a:lnTo>
                <a:lnTo>
                  <a:pt x="326580" y="219862"/>
                </a:lnTo>
                <a:lnTo>
                  <a:pt x="370497" y="193116"/>
                </a:lnTo>
                <a:lnTo>
                  <a:pt x="416725" y="170776"/>
                </a:lnTo>
                <a:lnTo>
                  <a:pt x="466509" y="152539"/>
                </a:lnTo>
                <a:lnTo>
                  <a:pt x="517652" y="139458"/>
                </a:lnTo>
                <a:lnTo>
                  <a:pt x="569963" y="131597"/>
                </a:lnTo>
                <a:lnTo>
                  <a:pt x="623277" y="128955"/>
                </a:lnTo>
                <a:lnTo>
                  <a:pt x="676592" y="131597"/>
                </a:lnTo>
                <a:lnTo>
                  <a:pt x="728903" y="139458"/>
                </a:lnTo>
                <a:lnTo>
                  <a:pt x="780046" y="152539"/>
                </a:lnTo>
                <a:lnTo>
                  <a:pt x="829843" y="170776"/>
                </a:lnTo>
                <a:lnTo>
                  <a:pt x="876058" y="193116"/>
                </a:lnTo>
                <a:lnTo>
                  <a:pt x="919988" y="219862"/>
                </a:lnTo>
                <a:lnTo>
                  <a:pt x="956271" y="246799"/>
                </a:lnTo>
                <a:lnTo>
                  <a:pt x="967867" y="256463"/>
                </a:lnTo>
                <a:lnTo>
                  <a:pt x="1025512" y="183680"/>
                </a:lnTo>
                <a:close/>
              </a:path>
              <a:path w="1334134" h="1287145">
                <a:moveTo>
                  <a:pt x="1246568" y="661479"/>
                </a:moveTo>
                <a:lnTo>
                  <a:pt x="1244600" y="611149"/>
                </a:lnTo>
                <a:lnTo>
                  <a:pt x="1238694" y="561530"/>
                </a:lnTo>
                <a:lnTo>
                  <a:pt x="1228877" y="512724"/>
                </a:lnTo>
                <a:lnTo>
                  <a:pt x="1215161" y="464845"/>
                </a:lnTo>
                <a:lnTo>
                  <a:pt x="1197584" y="418007"/>
                </a:lnTo>
                <a:lnTo>
                  <a:pt x="1180503" y="381177"/>
                </a:lnTo>
                <a:lnTo>
                  <a:pt x="1174305" y="369112"/>
                </a:lnTo>
                <a:lnTo>
                  <a:pt x="1110335" y="449834"/>
                </a:lnTo>
                <a:lnTo>
                  <a:pt x="1110970" y="451281"/>
                </a:lnTo>
                <a:lnTo>
                  <a:pt x="1111605" y="452780"/>
                </a:lnTo>
                <a:lnTo>
                  <a:pt x="1130414" y="504190"/>
                </a:lnTo>
                <a:lnTo>
                  <a:pt x="1143444" y="555510"/>
                </a:lnTo>
                <a:lnTo>
                  <a:pt x="1151280" y="608012"/>
                </a:lnTo>
                <a:lnTo>
                  <a:pt x="1153909" y="661517"/>
                </a:lnTo>
                <a:lnTo>
                  <a:pt x="1151280" y="715010"/>
                </a:lnTo>
                <a:lnTo>
                  <a:pt x="1143444" y="767511"/>
                </a:lnTo>
                <a:lnTo>
                  <a:pt x="1130414" y="818832"/>
                </a:lnTo>
                <a:lnTo>
                  <a:pt x="1112240" y="868794"/>
                </a:lnTo>
                <a:lnTo>
                  <a:pt x="1089977" y="915174"/>
                </a:lnTo>
                <a:lnTo>
                  <a:pt x="1063320" y="959256"/>
                </a:lnTo>
                <a:lnTo>
                  <a:pt x="1032789" y="1000201"/>
                </a:lnTo>
                <a:lnTo>
                  <a:pt x="998486" y="1038110"/>
                </a:lnTo>
                <a:lnTo>
                  <a:pt x="960742" y="1072527"/>
                </a:lnTo>
                <a:lnTo>
                  <a:pt x="919911" y="1103160"/>
                </a:lnTo>
                <a:lnTo>
                  <a:pt x="875995" y="1129919"/>
                </a:lnTo>
                <a:lnTo>
                  <a:pt x="829767" y="1152258"/>
                </a:lnTo>
                <a:lnTo>
                  <a:pt x="779983" y="1170495"/>
                </a:lnTo>
                <a:lnTo>
                  <a:pt x="728840" y="1183563"/>
                </a:lnTo>
                <a:lnTo>
                  <a:pt x="676529" y="1191437"/>
                </a:lnTo>
                <a:lnTo>
                  <a:pt x="623214" y="1194066"/>
                </a:lnTo>
                <a:lnTo>
                  <a:pt x="591185" y="1193114"/>
                </a:lnTo>
                <a:lnTo>
                  <a:pt x="527875" y="1185506"/>
                </a:lnTo>
                <a:lnTo>
                  <a:pt x="467067" y="1170673"/>
                </a:lnTo>
                <a:lnTo>
                  <a:pt x="409270" y="1149045"/>
                </a:lnTo>
                <a:lnTo>
                  <a:pt x="354799" y="1121041"/>
                </a:lnTo>
                <a:lnTo>
                  <a:pt x="304241" y="1087183"/>
                </a:lnTo>
                <a:lnTo>
                  <a:pt x="270560" y="1059497"/>
                </a:lnTo>
                <a:lnTo>
                  <a:pt x="260858" y="1050645"/>
                </a:lnTo>
                <a:lnTo>
                  <a:pt x="333197" y="978052"/>
                </a:lnTo>
                <a:lnTo>
                  <a:pt x="336994" y="971270"/>
                </a:lnTo>
                <a:lnTo>
                  <a:pt x="336778" y="963968"/>
                </a:lnTo>
                <a:lnTo>
                  <a:pt x="332994" y="957719"/>
                </a:lnTo>
                <a:lnTo>
                  <a:pt x="326136" y="954112"/>
                </a:lnTo>
                <a:lnTo>
                  <a:pt x="62001" y="897445"/>
                </a:lnTo>
                <a:lnTo>
                  <a:pt x="54838" y="897750"/>
                </a:lnTo>
                <a:lnTo>
                  <a:pt x="49022" y="901293"/>
                </a:lnTo>
                <a:lnTo>
                  <a:pt x="45504" y="907122"/>
                </a:lnTo>
                <a:lnTo>
                  <a:pt x="45199" y="914311"/>
                </a:lnTo>
                <a:lnTo>
                  <a:pt x="101549" y="1179410"/>
                </a:lnTo>
                <a:lnTo>
                  <a:pt x="105156" y="1186294"/>
                </a:lnTo>
                <a:lnTo>
                  <a:pt x="111391" y="1190078"/>
                </a:lnTo>
                <a:lnTo>
                  <a:pt x="118668" y="1190307"/>
                </a:lnTo>
                <a:lnTo>
                  <a:pt x="125412" y="1186497"/>
                </a:lnTo>
                <a:lnTo>
                  <a:pt x="195402" y="1116253"/>
                </a:lnTo>
                <a:lnTo>
                  <a:pt x="201599" y="1122057"/>
                </a:lnTo>
                <a:lnTo>
                  <a:pt x="248551" y="1161326"/>
                </a:lnTo>
                <a:lnTo>
                  <a:pt x="307924" y="1201064"/>
                </a:lnTo>
                <a:lnTo>
                  <a:pt x="371944" y="1233970"/>
                </a:lnTo>
                <a:lnTo>
                  <a:pt x="439889" y="1259395"/>
                </a:lnTo>
                <a:lnTo>
                  <a:pt x="511378" y="1276870"/>
                </a:lnTo>
                <a:lnTo>
                  <a:pt x="585711" y="1285824"/>
                </a:lnTo>
                <a:lnTo>
                  <a:pt x="623277" y="1286941"/>
                </a:lnTo>
                <a:lnTo>
                  <a:pt x="673442" y="1284973"/>
                </a:lnTo>
                <a:lnTo>
                  <a:pt x="722884" y="1279042"/>
                </a:lnTo>
                <a:lnTo>
                  <a:pt x="771512" y="1269187"/>
                </a:lnTo>
                <a:lnTo>
                  <a:pt x="819226" y="1255433"/>
                </a:lnTo>
                <a:lnTo>
                  <a:pt x="865898" y="1237780"/>
                </a:lnTo>
                <a:lnTo>
                  <a:pt x="920203" y="1211541"/>
                </a:lnTo>
                <a:lnTo>
                  <a:pt x="971804" y="1180122"/>
                </a:lnTo>
                <a:lnTo>
                  <a:pt x="1019708" y="1144168"/>
                </a:lnTo>
                <a:lnTo>
                  <a:pt x="1064018" y="1103757"/>
                </a:lnTo>
                <a:lnTo>
                  <a:pt x="1104265" y="1059307"/>
                </a:lnTo>
                <a:lnTo>
                  <a:pt x="1140117" y="1011212"/>
                </a:lnTo>
                <a:lnTo>
                  <a:pt x="1171435" y="959446"/>
                </a:lnTo>
                <a:lnTo>
                  <a:pt x="1197584" y="904938"/>
                </a:lnTo>
                <a:lnTo>
                  <a:pt x="1215161" y="858100"/>
                </a:lnTo>
                <a:lnTo>
                  <a:pt x="1228877" y="810234"/>
                </a:lnTo>
                <a:lnTo>
                  <a:pt x="1238694" y="761428"/>
                </a:lnTo>
                <a:lnTo>
                  <a:pt x="1244600" y="711809"/>
                </a:lnTo>
                <a:lnTo>
                  <a:pt x="1246568" y="661479"/>
                </a:lnTo>
                <a:close/>
              </a:path>
              <a:path w="1334134" h="1287145">
                <a:moveTo>
                  <a:pt x="1333881" y="56121"/>
                </a:moveTo>
                <a:lnTo>
                  <a:pt x="1326553" y="32816"/>
                </a:lnTo>
                <a:lnTo>
                  <a:pt x="1310322" y="13436"/>
                </a:lnTo>
                <a:lnTo>
                  <a:pt x="1287856" y="1917"/>
                </a:lnTo>
                <a:lnTo>
                  <a:pt x="1263573" y="0"/>
                </a:lnTo>
                <a:lnTo>
                  <a:pt x="1240345" y="7353"/>
                </a:lnTo>
                <a:lnTo>
                  <a:pt x="1221028" y="23660"/>
                </a:lnTo>
                <a:lnTo>
                  <a:pt x="572922" y="841641"/>
                </a:lnTo>
                <a:lnTo>
                  <a:pt x="329031" y="596912"/>
                </a:lnTo>
                <a:lnTo>
                  <a:pt x="284111" y="578243"/>
                </a:lnTo>
                <a:lnTo>
                  <a:pt x="239191" y="596912"/>
                </a:lnTo>
                <a:lnTo>
                  <a:pt x="220599" y="641985"/>
                </a:lnTo>
                <a:lnTo>
                  <a:pt x="225247" y="665975"/>
                </a:lnTo>
                <a:lnTo>
                  <a:pt x="239191" y="687070"/>
                </a:lnTo>
                <a:lnTo>
                  <a:pt x="583768" y="1032852"/>
                </a:lnTo>
                <a:lnTo>
                  <a:pt x="1320507" y="103035"/>
                </a:lnTo>
                <a:lnTo>
                  <a:pt x="1331976" y="80492"/>
                </a:lnTo>
                <a:lnTo>
                  <a:pt x="1333881" y="56121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 txBox="1">
            <a:spLocks noGrp="1"/>
          </p:cNvSpPr>
          <p:nvPr>
            <p:ph type="title"/>
          </p:nvPr>
        </p:nvSpPr>
        <p:spPr>
          <a:xfrm>
            <a:off x="1856903" y="27462"/>
            <a:ext cx="13837285" cy="165481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0650" spc="170" dirty="0"/>
              <a:t>System</a:t>
            </a:r>
            <a:r>
              <a:rPr sz="10650" spc="509" dirty="0"/>
              <a:t> </a:t>
            </a:r>
            <a:r>
              <a:rPr sz="10650" spc="190" dirty="0"/>
              <a:t>Requirements</a:t>
            </a:r>
            <a:endParaRPr sz="10650"/>
          </a:p>
        </p:txBody>
      </p:sp>
      <p:sp>
        <p:nvSpPr>
          <p:cNvPr id="53" name="object 53"/>
          <p:cNvSpPr txBox="1"/>
          <p:nvPr/>
        </p:nvSpPr>
        <p:spPr>
          <a:xfrm>
            <a:off x="3092236" y="3196164"/>
            <a:ext cx="3855085" cy="95376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53035">
              <a:lnSpc>
                <a:spcPts val="3654"/>
              </a:lnSpc>
              <a:spcBef>
                <a:spcPts val="95"/>
              </a:spcBef>
            </a:pPr>
            <a:r>
              <a:rPr sz="3350" u="sng" spc="5" dirty="0">
                <a:latin typeface="Arial"/>
                <a:cs typeface="Arial"/>
                <a:hlinkClick r:id="rId15"/>
              </a:rPr>
              <a:t>Business</a:t>
            </a:r>
            <a:r>
              <a:rPr sz="3350" u="sng" spc="165" dirty="0">
                <a:latin typeface="Arial"/>
                <a:cs typeface="Arial"/>
                <a:hlinkClick r:id="rId15"/>
              </a:rPr>
              <a:t> </a:t>
            </a:r>
            <a:r>
              <a:rPr sz="3350" u="sng" spc="85" dirty="0">
                <a:latin typeface="Arial"/>
                <a:cs typeface="Arial"/>
                <a:hlinkClick r:id="rId15"/>
              </a:rPr>
              <a:t>and</a:t>
            </a:r>
            <a:endParaRPr sz="3350" u="sng" dirty="0">
              <a:latin typeface="Arial"/>
              <a:cs typeface="Arial"/>
            </a:endParaRPr>
          </a:p>
          <a:p>
            <a:pPr marL="12700">
              <a:lnSpc>
                <a:spcPts val="3654"/>
              </a:lnSpc>
            </a:pPr>
            <a:r>
              <a:rPr sz="3350" spc="40" dirty="0">
                <a:latin typeface="Arial"/>
                <a:cs typeface="Arial"/>
                <a:hlinkClick r:id="rId15"/>
              </a:rPr>
              <a:t>user</a:t>
            </a:r>
            <a:r>
              <a:rPr sz="3350" spc="135" dirty="0">
                <a:latin typeface="Arial"/>
                <a:cs typeface="Arial"/>
                <a:hlinkClick r:id="rId15"/>
              </a:rPr>
              <a:t> </a:t>
            </a:r>
            <a:r>
              <a:rPr sz="3350" spc="35" dirty="0">
                <a:latin typeface="Arial"/>
                <a:cs typeface="Arial"/>
                <a:hlinkClick r:id="rId15"/>
              </a:rPr>
              <a:t>Requirements:</a:t>
            </a:r>
            <a:endParaRPr sz="3350" dirty="0">
              <a:latin typeface="Arial"/>
              <a:cs typeface="Arial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3425936" y="5904860"/>
            <a:ext cx="3604260" cy="5359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50" spc="-35" dirty="0">
                <a:latin typeface="Arial"/>
                <a:cs typeface="Arial"/>
                <a:hlinkClick r:id="rId15"/>
              </a:rPr>
              <a:t>Use </a:t>
            </a:r>
            <a:r>
              <a:rPr sz="3350" spc="-80" dirty="0">
                <a:latin typeface="Arial"/>
                <a:cs typeface="Arial"/>
                <a:hlinkClick r:id="rId15"/>
              </a:rPr>
              <a:t>Case</a:t>
            </a:r>
            <a:r>
              <a:rPr sz="3350" spc="315" dirty="0">
                <a:latin typeface="Arial"/>
                <a:cs typeface="Arial"/>
                <a:hlinkClick r:id="rId15"/>
              </a:rPr>
              <a:t> </a:t>
            </a:r>
            <a:r>
              <a:rPr sz="3350" spc="60" dirty="0">
                <a:latin typeface="Arial"/>
                <a:cs typeface="Arial"/>
                <a:hlinkClick r:id="rId15"/>
              </a:rPr>
              <a:t>diagram</a:t>
            </a:r>
            <a:endParaRPr sz="3350" dirty="0">
              <a:latin typeface="Arial"/>
              <a:cs typeface="Arial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3425936" y="8362005"/>
            <a:ext cx="4636770" cy="5359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50" spc="15" dirty="0">
                <a:latin typeface="Arial"/>
                <a:cs typeface="Arial"/>
                <a:hlinkClick r:id="rId15"/>
              </a:rPr>
              <a:t>Technical</a:t>
            </a:r>
            <a:r>
              <a:rPr sz="3350" spc="140" dirty="0">
                <a:latin typeface="Arial"/>
                <a:cs typeface="Arial"/>
                <a:hlinkClick r:id="rId15"/>
              </a:rPr>
              <a:t> </a:t>
            </a:r>
            <a:r>
              <a:rPr sz="3350" spc="85" dirty="0">
                <a:latin typeface="Arial"/>
                <a:cs typeface="Arial"/>
                <a:hlinkClick r:id="rId15"/>
              </a:rPr>
              <a:t>requirements</a:t>
            </a:r>
            <a:endParaRPr sz="3350">
              <a:latin typeface="Arial"/>
              <a:cs typeface="Arial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11131977" y="3157820"/>
            <a:ext cx="4245610" cy="5359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50" spc="25" dirty="0">
                <a:latin typeface="Arial"/>
                <a:cs typeface="Arial"/>
                <a:hlinkClick r:id="rId15"/>
              </a:rPr>
              <a:t>Design</a:t>
            </a:r>
            <a:r>
              <a:rPr sz="3350" spc="145" dirty="0">
                <a:latin typeface="Arial"/>
                <a:cs typeface="Arial"/>
                <a:hlinkClick r:id="rId15"/>
              </a:rPr>
              <a:t> </a:t>
            </a:r>
            <a:r>
              <a:rPr sz="3350" spc="70" dirty="0">
                <a:latin typeface="Arial"/>
                <a:cs typeface="Arial"/>
                <a:hlinkClick r:id="rId15"/>
              </a:rPr>
              <a:t>requirements:</a:t>
            </a:r>
            <a:endParaRPr sz="3350">
              <a:latin typeface="Arial"/>
              <a:cs typeface="Arial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11284377" y="5774284"/>
            <a:ext cx="4349115" cy="953769"/>
          </a:xfrm>
          <a:prstGeom prst="rect">
            <a:avLst/>
          </a:prstGeom>
        </p:spPr>
        <p:txBody>
          <a:bodyPr vert="horz" wrap="square" lIns="0" tIns="103505" rIns="0" bIns="0" rtlCol="0">
            <a:spAutoFit/>
          </a:bodyPr>
          <a:lstStyle/>
          <a:p>
            <a:pPr marL="12700" marR="5080">
              <a:lnSpc>
                <a:spcPts val="3290"/>
              </a:lnSpc>
              <a:spcBef>
                <a:spcPts val="815"/>
              </a:spcBef>
            </a:pPr>
            <a:r>
              <a:rPr sz="3350" spc="-25" dirty="0">
                <a:latin typeface="Arial"/>
                <a:cs typeface="Arial"/>
                <a:hlinkClick r:id="rId15"/>
              </a:rPr>
              <a:t>Legal </a:t>
            </a:r>
            <a:r>
              <a:rPr sz="3350" spc="85" dirty="0">
                <a:latin typeface="Arial"/>
                <a:cs typeface="Arial"/>
                <a:hlinkClick r:id="rId15"/>
              </a:rPr>
              <a:t>and </a:t>
            </a:r>
            <a:r>
              <a:rPr sz="3350" spc="10" dirty="0">
                <a:latin typeface="Arial"/>
                <a:cs typeface="Arial"/>
                <a:hlinkClick r:id="rId15"/>
              </a:rPr>
              <a:t>Compliance  </a:t>
            </a:r>
            <a:r>
              <a:rPr sz="3350" spc="50" dirty="0">
                <a:latin typeface="Arial"/>
                <a:cs typeface="Arial"/>
                <a:hlinkClick r:id="rId15"/>
              </a:rPr>
              <a:t>Requirement</a:t>
            </a:r>
            <a:endParaRPr sz="3350">
              <a:latin typeface="Arial"/>
              <a:cs typeface="Arial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11284377" y="8362005"/>
            <a:ext cx="3251835" cy="953769"/>
          </a:xfrm>
          <a:prstGeom prst="rect">
            <a:avLst/>
          </a:prstGeom>
        </p:spPr>
        <p:txBody>
          <a:bodyPr vert="horz" wrap="square" lIns="0" tIns="103505" rIns="0" bIns="0" rtlCol="0">
            <a:spAutoFit/>
          </a:bodyPr>
          <a:lstStyle/>
          <a:p>
            <a:pPr marL="12700" marR="5080">
              <a:lnSpc>
                <a:spcPts val="3290"/>
              </a:lnSpc>
              <a:spcBef>
                <a:spcPts val="815"/>
              </a:spcBef>
            </a:pPr>
            <a:r>
              <a:rPr sz="3350" spc="10" dirty="0">
                <a:latin typeface="Arial"/>
                <a:cs typeface="Arial"/>
              </a:rPr>
              <a:t>Conclusions </a:t>
            </a:r>
            <a:r>
              <a:rPr sz="3350" spc="85" dirty="0">
                <a:latin typeface="Arial"/>
                <a:cs typeface="Arial"/>
              </a:rPr>
              <a:t>and  </a:t>
            </a:r>
            <a:r>
              <a:rPr sz="3350" spc="60" dirty="0">
                <a:latin typeface="Arial"/>
                <a:cs typeface="Arial"/>
              </a:rPr>
              <a:t>Asumptions</a:t>
            </a:r>
            <a:endParaRPr sz="335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41847" y="84531"/>
            <a:ext cx="17592040" cy="140716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9050" spc="35" dirty="0">
                <a:hlinkClick r:id="rId2"/>
              </a:rPr>
              <a:t>Business </a:t>
            </a:r>
            <a:r>
              <a:rPr sz="9050" spc="254" dirty="0">
                <a:hlinkClick r:id="rId2"/>
              </a:rPr>
              <a:t>and </a:t>
            </a:r>
            <a:r>
              <a:rPr sz="9050" spc="130" dirty="0">
                <a:hlinkClick r:id="rId2"/>
              </a:rPr>
              <a:t>user</a:t>
            </a:r>
            <a:r>
              <a:rPr sz="9050" spc="1145" dirty="0">
                <a:hlinkClick r:id="rId2"/>
              </a:rPr>
              <a:t> </a:t>
            </a:r>
            <a:r>
              <a:rPr sz="9050" spc="150" dirty="0">
                <a:hlinkClick r:id="rId2"/>
              </a:rPr>
              <a:t>Requirements</a:t>
            </a:r>
            <a:endParaRPr sz="9050"/>
          </a:p>
        </p:txBody>
      </p:sp>
      <p:sp>
        <p:nvSpPr>
          <p:cNvPr id="3" name="object 3"/>
          <p:cNvSpPr/>
          <p:nvPr/>
        </p:nvSpPr>
        <p:spPr>
          <a:xfrm>
            <a:off x="10714231" y="1361829"/>
            <a:ext cx="1857375" cy="398145"/>
          </a:xfrm>
          <a:custGeom>
            <a:avLst/>
            <a:gdLst/>
            <a:ahLst/>
            <a:cxnLst/>
            <a:rect l="l" t="t" r="r" b="b"/>
            <a:pathLst>
              <a:path w="1857375" h="398144">
                <a:moveTo>
                  <a:pt x="1638098" y="397978"/>
                </a:moveTo>
                <a:lnTo>
                  <a:pt x="219180" y="397978"/>
                </a:lnTo>
                <a:lnTo>
                  <a:pt x="168971" y="392721"/>
                </a:lnTo>
                <a:lnTo>
                  <a:pt x="122855" y="377747"/>
                </a:lnTo>
                <a:lnTo>
                  <a:pt x="82156" y="354251"/>
                </a:lnTo>
                <a:lnTo>
                  <a:pt x="48198" y="323428"/>
                </a:lnTo>
                <a:lnTo>
                  <a:pt x="22303" y="286473"/>
                </a:lnTo>
                <a:lnTo>
                  <a:pt x="5796" y="244582"/>
                </a:lnTo>
                <a:lnTo>
                  <a:pt x="0" y="198948"/>
                </a:lnTo>
                <a:lnTo>
                  <a:pt x="5796" y="153344"/>
                </a:lnTo>
                <a:lnTo>
                  <a:pt x="22303" y="111474"/>
                </a:lnTo>
                <a:lnTo>
                  <a:pt x="48198" y="74534"/>
                </a:lnTo>
                <a:lnTo>
                  <a:pt x="82156" y="43720"/>
                </a:lnTo>
                <a:lnTo>
                  <a:pt x="122855" y="20228"/>
                </a:lnTo>
                <a:lnTo>
                  <a:pt x="168971" y="5256"/>
                </a:lnTo>
                <a:lnTo>
                  <a:pt x="219180" y="0"/>
                </a:lnTo>
                <a:lnTo>
                  <a:pt x="1638098" y="0"/>
                </a:lnTo>
                <a:lnTo>
                  <a:pt x="1688343" y="5256"/>
                </a:lnTo>
                <a:lnTo>
                  <a:pt x="1734484" y="20228"/>
                </a:lnTo>
                <a:lnTo>
                  <a:pt x="1775200" y="43720"/>
                </a:lnTo>
                <a:lnTo>
                  <a:pt x="1809169" y="74534"/>
                </a:lnTo>
                <a:lnTo>
                  <a:pt x="1835069" y="111474"/>
                </a:lnTo>
                <a:lnTo>
                  <a:pt x="1851578" y="153344"/>
                </a:lnTo>
                <a:lnTo>
                  <a:pt x="1857375" y="198948"/>
                </a:lnTo>
                <a:lnTo>
                  <a:pt x="1851578" y="244582"/>
                </a:lnTo>
                <a:lnTo>
                  <a:pt x="1835069" y="286473"/>
                </a:lnTo>
                <a:lnTo>
                  <a:pt x="1809169" y="323428"/>
                </a:lnTo>
                <a:lnTo>
                  <a:pt x="1775200" y="354251"/>
                </a:lnTo>
                <a:lnTo>
                  <a:pt x="1734484" y="377747"/>
                </a:lnTo>
                <a:lnTo>
                  <a:pt x="1688343" y="392721"/>
                </a:lnTo>
                <a:lnTo>
                  <a:pt x="1638098" y="397978"/>
                </a:lnTo>
                <a:close/>
              </a:path>
            </a:pathLst>
          </a:custGeom>
          <a:solidFill>
            <a:srgbClr val="F47C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6623727" y="8135652"/>
            <a:ext cx="1664271" cy="215134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369635" y="1778593"/>
            <a:ext cx="7857490" cy="7826375"/>
            <a:chOff x="369635" y="1778593"/>
            <a:chExt cx="7857490" cy="7826375"/>
          </a:xfrm>
        </p:grpSpPr>
        <p:sp>
          <p:nvSpPr>
            <p:cNvPr id="6" name="object 6"/>
            <p:cNvSpPr/>
            <p:nvPr/>
          </p:nvSpPr>
          <p:spPr>
            <a:xfrm>
              <a:off x="369635" y="1778593"/>
              <a:ext cx="7857128" cy="782633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119069" y="7597022"/>
              <a:ext cx="4186554" cy="170815"/>
            </a:xfrm>
            <a:custGeom>
              <a:avLst/>
              <a:gdLst/>
              <a:ahLst/>
              <a:cxnLst/>
              <a:rect l="l" t="t" r="r" b="b"/>
              <a:pathLst>
                <a:path w="4186554" h="170815">
                  <a:moveTo>
                    <a:pt x="4185979" y="170430"/>
                  </a:moveTo>
                  <a:lnTo>
                    <a:pt x="0" y="170430"/>
                  </a:lnTo>
                  <a:lnTo>
                    <a:pt x="0" y="0"/>
                  </a:lnTo>
                  <a:lnTo>
                    <a:pt x="4185979" y="0"/>
                  </a:lnTo>
                  <a:lnTo>
                    <a:pt x="4185979" y="17043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104936" y="7582890"/>
              <a:ext cx="4214495" cy="198755"/>
            </a:xfrm>
            <a:custGeom>
              <a:avLst/>
              <a:gdLst/>
              <a:ahLst/>
              <a:cxnLst/>
              <a:rect l="l" t="t" r="r" b="b"/>
              <a:pathLst>
                <a:path w="4214495" h="198754">
                  <a:moveTo>
                    <a:pt x="4214139" y="0"/>
                  </a:moveTo>
                  <a:lnTo>
                    <a:pt x="0" y="0"/>
                  </a:lnTo>
                  <a:lnTo>
                    <a:pt x="0" y="27952"/>
                  </a:lnTo>
                  <a:lnTo>
                    <a:pt x="0" y="170230"/>
                  </a:lnTo>
                  <a:lnTo>
                    <a:pt x="0" y="198183"/>
                  </a:lnTo>
                  <a:lnTo>
                    <a:pt x="4214139" y="198183"/>
                  </a:lnTo>
                  <a:lnTo>
                    <a:pt x="4214139" y="170446"/>
                  </a:lnTo>
                  <a:lnTo>
                    <a:pt x="4214139" y="170230"/>
                  </a:lnTo>
                  <a:lnTo>
                    <a:pt x="4214139" y="28257"/>
                  </a:lnTo>
                  <a:lnTo>
                    <a:pt x="4185945" y="28257"/>
                  </a:lnTo>
                  <a:lnTo>
                    <a:pt x="4185945" y="170230"/>
                  </a:lnTo>
                  <a:lnTo>
                    <a:pt x="28206" y="170230"/>
                  </a:lnTo>
                  <a:lnTo>
                    <a:pt x="28206" y="27952"/>
                  </a:lnTo>
                  <a:lnTo>
                    <a:pt x="4214139" y="27952"/>
                  </a:lnTo>
                  <a:lnTo>
                    <a:pt x="421413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280744" y="7618401"/>
              <a:ext cx="28575" cy="123189"/>
            </a:xfrm>
            <a:custGeom>
              <a:avLst/>
              <a:gdLst/>
              <a:ahLst/>
              <a:cxnLst/>
              <a:rect l="l" t="t" r="r" b="b"/>
              <a:pathLst>
                <a:path w="28575" h="123190">
                  <a:moveTo>
                    <a:pt x="21881" y="123121"/>
                  </a:moveTo>
                  <a:lnTo>
                    <a:pt x="6349" y="123121"/>
                  </a:lnTo>
                  <a:lnTo>
                    <a:pt x="0" y="116811"/>
                  </a:lnTo>
                  <a:lnTo>
                    <a:pt x="0" y="6310"/>
                  </a:lnTo>
                  <a:lnTo>
                    <a:pt x="6349" y="0"/>
                  </a:lnTo>
                  <a:lnTo>
                    <a:pt x="21881" y="0"/>
                  </a:lnTo>
                  <a:lnTo>
                    <a:pt x="28231" y="6310"/>
                  </a:lnTo>
                  <a:lnTo>
                    <a:pt x="28231" y="116811"/>
                  </a:lnTo>
                  <a:close/>
                </a:path>
              </a:pathLst>
            </a:custGeom>
            <a:solidFill>
              <a:srgbClr val="5378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215639" y="7481928"/>
              <a:ext cx="1493520" cy="94615"/>
            </a:xfrm>
            <a:custGeom>
              <a:avLst/>
              <a:gdLst/>
              <a:ahLst/>
              <a:cxnLst/>
              <a:rect l="l" t="t" r="r" b="b"/>
              <a:pathLst>
                <a:path w="1493520" h="94615">
                  <a:moveTo>
                    <a:pt x="1466220" y="94359"/>
                  </a:moveTo>
                  <a:lnTo>
                    <a:pt x="26643" y="94359"/>
                  </a:lnTo>
                  <a:lnTo>
                    <a:pt x="16272" y="92257"/>
                  </a:lnTo>
                  <a:lnTo>
                    <a:pt x="7803" y="86529"/>
                  </a:lnTo>
                  <a:lnTo>
                    <a:pt x="2093" y="78041"/>
                  </a:lnTo>
                  <a:lnTo>
                    <a:pt x="0" y="67656"/>
                  </a:lnTo>
                  <a:lnTo>
                    <a:pt x="0" y="0"/>
                  </a:lnTo>
                  <a:lnTo>
                    <a:pt x="1492907" y="0"/>
                  </a:lnTo>
                  <a:lnTo>
                    <a:pt x="1492907" y="67656"/>
                  </a:lnTo>
                  <a:lnTo>
                    <a:pt x="1490812" y="78041"/>
                  </a:lnTo>
                  <a:lnTo>
                    <a:pt x="1485098" y="86529"/>
                  </a:lnTo>
                  <a:lnTo>
                    <a:pt x="1476616" y="92257"/>
                  </a:lnTo>
                  <a:lnTo>
                    <a:pt x="1466220" y="94359"/>
                  </a:lnTo>
                  <a:close/>
                </a:path>
              </a:pathLst>
            </a:custGeom>
            <a:solidFill>
              <a:srgbClr val="99B9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201523" y="7467804"/>
              <a:ext cx="1521460" cy="123189"/>
            </a:xfrm>
            <a:custGeom>
              <a:avLst/>
              <a:gdLst/>
              <a:ahLst/>
              <a:cxnLst/>
              <a:rect l="l" t="t" r="r" b="b"/>
              <a:pathLst>
                <a:path w="1521460" h="123190">
                  <a:moveTo>
                    <a:pt x="1448586" y="122563"/>
                  </a:moveTo>
                  <a:lnTo>
                    <a:pt x="72508" y="122563"/>
                  </a:lnTo>
                  <a:lnTo>
                    <a:pt x="44327" y="116854"/>
                  </a:lnTo>
                  <a:lnTo>
                    <a:pt x="21275" y="101292"/>
                  </a:lnTo>
                  <a:lnTo>
                    <a:pt x="5712" y="78228"/>
                  </a:lnTo>
                  <a:lnTo>
                    <a:pt x="0" y="50012"/>
                  </a:lnTo>
                  <a:lnTo>
                    <a:pt x="0" y="0"/>
                  </a:lnTo>
                  <a:lnTo>
                    <a:pt x="1521095" y="0"/>
                  </a:lnTo>
                  <a:lnTo>
                    <a:pt x="1521095" y="28204"/>
                  </a:lnTo>
                  <a:lnTo>
                    <a:pt x="28231" y="28204"/>
                  </a:lnTo>
                  <a:lnTo>
                    <a:pt x="28231" y="50012"/>
                  </a:lnTo>
                  <a:lnTo>
                    <a:pt x="31716" y="67265"/>
                  </a:lnTo>
                  <a:lnTo>
                    <a:pt x="41215" y="81362"/>
                  </a:lnTo>
                  <a:lnTo>
                    <a:pt x="55291" y="90871"/>
                  </a:lnTo>
                  <a:lnTo>
                    <a:pt x="72508" y="94359"/>
                  </a:lnTo>
                  <a:lnTo>
                    <a:pt x="1504511" y="94359"/>
                  </a:lnTo>
                  <a:lnTo>
                    <a:pt x="1499836" y="101292"/>
                  </a:lnTo>
                  <a:lnTo>
                    <a:pt x="1476785" y="116854"/>
                  </a:lnTo>
                  <a:lnTo>
                    <a:pt x="1448586" y="122563"/>
                  </a:lnTo>
                  <a:close/>
                </a:path>
                <a:path w="1521460" h="123190">
                  <a:moveTo>
                    <a:pt x="1504511" y="94359"/>
                  </a:moveTo>
                  <a:lnTo>
                    <a:pt x="1448586" y="94359"/>
                  </a:lnTo>
                  <a:lnTo>
                    <a:pt x="1465829" y="90871"/>
                  </a:lnTo>
                  <a:lnTo>
                    <a:pt x="1479917" y="81362"/>
                  </a:lnTo>
                  <a:lnTo>
                    <a:pt x="1489421" y="67265"/>
                  </a:lnTo>
                  <a:lnTo>
                    <a:pt x="1492907" y="50012"/>
                  </a:lnTo>
                  <a:lnTo>
                    <a:pt x="1492907" y="28204"/>
                  </a:lnTo>
                  <a:lnTo>
                    <a:pt x="1521095" y="28204"/>
                  </a:lnTo>
                  <a:lnTo>
                    <a:pt x="1521095" y="50012"/>
                  </a:lnTo>
                  <a:lnTo>
                    <a:pt x="1515389" y="78228"/>
                  </a:lnTo>
                  <a:lnTo>
                    <a:pt x="1504511" y="9435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739675" y="6529235"/>
              <a:ext cx="1263650" cy="952500"/>
            </a:xfrm>
            <a:custGeom>
              <a:avLst/>
              <a:gdLst/>
              <a:ahLst/>
              <a:cxnLst/>
              <a:rect l="l" t="t" r="r" b="b"/>
              <a:pathLst>
                <a:path w="1263650" h="952500">
                  <a:moveTo>
                    <a:pt x="968913" y="952263"/>
                  </a:moveTo>
                  <a:lnTo>
                    <a:pt x="0" y="952263"/>
                  </a:lnTo>
                  <a:lnTo>
                    <a:pt x="307797" y="45591"/>
                  </a:lnTo>
                  <a:lnTo>
                    <a:pt x="324016" y="26514"/>
                  </a:lnTo>
                  <a:lnTo>
                    <a:pt x="344298" y="12170"/>
                  </a:lnTo>
                  <a:lnTo>
                    <a:pt x="367588" y="3139"/>
                  </a:lnTo>
                  <a:lnTo>
                    <a:pt x="392834" y="0"/>
                  </a:lnTo>
                  <a:lnTo>
                    <a:pt x="1211882" y="0"/>
                  </a:lnTo>
                  <a:lnTo>
                    <a:pt x="1236914" y="6138"/>
                  </a:lnTo>
                  <a:lnTo>
                    <a:pt x="1254851" y="22033"/>
                  </a:lnTo>
                  <a:lnTo>
                    <a:pt x="1263552" y="43900"/>
                  </a:lnTo>
                  <a:lnTo>
                    <a:pt x="1260879" y="67957"/>
                  </a:lnTo>
                  <a:lnTo>
                    <a:pt x="1253494" y="86894"/>
                  </a:lnTo>
                  <a:lnTo>
                    <a:pt x="1249916" y="96397"/>
                  </a:lnTo>
                  <a:lnTo>
                    <a:pt x="1246592" y="105993"/>
                  </a:lnTo>
                  <a:lnTo>
                    <a:pt x="968913" y="952263"/>
                  </a:lnTo>
                  <a:close/>
                </a:path>
              </a:pathLst>
            </a:custGeom>
            <a:solidFill>
              <a:srgbClr val="99B9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719939" y="6515197"/>
              <a:ext cx="1297940" cy="980440"/>
            </a:xfrm>
            <a:custGeom>
              <a:avLst/>
              <a:gdLst/>
              <a:ahLst/>
              <a:cxnLst/>
              <a:rect l="l" t="t" r="r" b="b"/>
              <a:pathLst>
                <a:path w="1297939" h="980440">
                  <a:moveTo>
                    <a:pt x="998818" y="980425"/>
                  </a:moveTo>
                  <a:lnTo>
                    <a:pt x="0" y="980425"/>
                  </a:lnTo>
                  <a:lnTo>
                    <a:pt x="315691" y="51987"/>
                  </a:lnTo>
                  <a:lnTo>
                    <a:pt x="334213" y="30118"/>
                  </a:lnTo>
                  <a:lnTo>
                    <a:pt x="357255" y="13775"/>
                  </a:lnTo>
                  <a:lnTo>
                    <a:pt x="383725" y="3541"/>
                  </a:lnTo>
                  <a:lnTo>
                    <a:pt x="412527" y="0"/>
                  </a:lnTo>
                  <a:lnTo>
                    <a:pt x="1231618" y="0"/>
                  </a:lnTo>
                  <a:lnTo>
                    <a:pt x="1247853" y="1899"/>
                  </a:lnTo>
                  <a:lnTo>
                    <a:pt x="1262713" y="7437"/>
                  </a:lnTo>
                  <a:lnTo>
                    <a:pt x="1275722" y="16372"/>
                  </a:lnTo>
                  <a:lnTo>
                    <a:pt x="1286179" y="28204"/>
                  </a:lnTo>
                  <a:lnTo>
                    <a:pt x="412527" y="28204"/>
                  </a:lnTo>
                  <a:lnTo>
                    <a:pt x="391150" y="30768"/>
                  </a:lnTo>
                  <a:lnTo>
                    <a:pt x="371451" y="38185"/>
                  </a:lnTo>
                  <a:lnTo>
                    <a:pt x="354238" y="50046"/>
                  </a:lnTo>
                  <a:lnTo>
                    <a:pt x="340318" y="65939"/>
                  </a:lnTo>
                  <a:lnTo>
                    <a:pt x="39386" y="952220"/>
                  </a:lnTo>
                  <a:lnTo>
                    <a:pt x="1008075" y="952220"/>
                  </a:lnTo>
                  <a:lnTo>
                    <a:pt x="998818" y="980425"/>
                  </a:lnTo>
                  <a:close/>
                </a:path>
                <a:path w="1297939" h="980440">
                  <a:moveTo>
                    <a:pt x="1008075" y="952220"/>
                  </a:moveTo>
                  <a:lnTo>
                    <a:pt x="978395" y="952220"/>
                  </a:lnTo>
                  <a:lnTo>
                    <a:pt x="1252899" y="115652"/>
                  </a:lnTo>
                  <a:lnTo>
                    <a:pt x="1267443" y="76972"/>
                  </a:lnTo>
                  <a:lnTo>
                    <a:pt x="1269471" y="68719"/>
                  </a:lnTo>
                  <a:lnTo>
                    <a:pt x="1249616" y="32444"/>
                  </a:lnTo>
                  <a:lnTo>
                    <a:pt x="1231618" y="28204"/>
                  </a:lnTo>
                  <a:lnTo>
                    <a:pt x="1286179" y="28204"/>
                  </a:lnTo>
                  <a:lnTo>
                    <a:pt x="1286407" y="28462"/>
                  </a:lnTo>
                  <a:lnTo>
                    <a:pt x="1293617" y="42194"/>
                  </a:lnTo>
                  <a:lnTo>
                    <a:pt x="1297299" y="56988"/>
                  </a:lnTo>
                  <a:lnTo>
                    <a:pt x="1297370" y="72169"/>
                  </a:lnTo>
                  <a:lnTo>
                    <a:pt x="1293744" y="87061"/>
                  </a:lnTo>
                  <a:lnTo>
                    <a:pt x="1292371" y="90624"/>
                  </a:lnTo>
                  <a:lnTo>
                    <a:pt x="1290977" y="94341"/>
                  </a:lnTo>
                  <a:lnTo>
                    <a:pt x="1279757" y="124495"/>
                  </a:lnTo>
                  <a:lnTo>
                    <a:pt x="1008075" y="95222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298920" y="6950062"/>
              <a:ext cx="156762" cy="17484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/>
          <p:nvPr/>
        </p:nvSpPr>
        <p:spPr>
          <a:xfrm>
            <a:off x="9390567" y="2974286"/>
            <a:ext cx="152400" cy="1524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9390567" y="4079187"/>
            <a:ext cx="152400" cy="1524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9390567" y="5184087"/>
            <a:ext cx="152400" cy="1524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9390567" y="6288987"/>
            <a:ext cx="152400" cy="1524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9390567" y="7393886"/>
            <a:ext cx="152400" cy="1524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9390567" y="8498786"/>
            <a:ext cx="152400" cy="1524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718550">
              <a:lnSpc>
                <a:spcPct val="100000"/>
              </a:lnSpc>
              <a:spcBef>
                <a:spcPts val="100"/>
              </a:spcBef>
            </a:pPr>
            <a:r>
              <a:rPr spc="25" dirty="0"/>
              <a:t>Performance </a:t>
            </a:r>
            <a:r>
              <a:rPr spc="155" dirty="0"/>
              <a:t>And</a:t>
            </a:r>
            <a:r>
              <a:rPr spc="-860" dirty="0"/>
              <a:t> </a:t>
            </a:r>
            <a:r>
              <a:rPr spc="114" dirty="0"/>
              <a:t>Reliability</a:t>
            </a:r>
          </a:p>
          <a:p>
            <a:pPr marL="8718550" marR="1647189">
              <a:lnSpc>
                <a:spcPct val="207100"/>
              </a:lnSpc>
            </a:pPr>
            <a:r>
              <a:rPr spc="90" dirty="0"/>
              <a:t>Scalability </a:t>
            </a:r>
            <a:r>
              <a:rPr spc="155" dirty="0"/>
              <a:t>And</a:t>
            </a:r>
            <a:r>
              <a:rPr spc="-940" dirty="0"/>
              <a:t> </a:t>
            </a:r>
            <a:r>
              <a:rPr spc="130" dirty="0"/>
              <a:t>Flexibility  </a:t>
            </a:r>
            <a:r>
              <a:rPr spc="30" dirty="0"/>
              <a:t>Cost-Effectiveness</a:t>
            </a:r>
          </a:p>
          <a:p>
            <a:pPr marL="8718550" marR="5080">
              <a:lnSpc>
                <a:spcPct val="207100"/>
              </a:lnSpc>
            </a:pPr>
            <a:r>
              <a:rPr spc="-5" dirty="0"/>
              <a:t>Passenger </a:t>
            </a:r>
            <a:r>
              <a:rPr spc="30" dirty="0"/>
              <a:t>Safety </a:t>
            </a:r>
            <a:r>
              <a:rPr spc="155" dirty="0"/>
              <a:t>And </a:t>
            </a:r>
            <a:r>
              <a:rPr spc="45" dirty="0"/>
              <a:t>Security  </a:t>
            </a:r>
            <a:r>
              <a:rPr spc="25" dirty="0"/>
              <a:t>Emergency </a:t>
            </a:r>
            <a:r>
              <a:rPr spc="-25" dirty="0"/>
              <a:t>Response</a:t>
            </a:r>
            <a:r>
              <a:rPr spc="-894" dirty="0"/>
              <a:t> </a:t>
            </a:r>
            <a:r>
              <a:rPr spc="50" dirty="0"/>
              <a:t>Capabilities  </a:t>
            </a:r>
            <a:r>
              <a:rPr spc="120" dirty="0"/>
              <a:t>Fuel</a:t>
            </a:r>
            <a:r>
              <a:rPr spc="-420" dirty="0"/>
              <a:t> </a:t>
            </a:r>
            <a:r>
              <a:rPr spc="-15" dirty="0"/>
              <a:t>management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92463" y="1426873"/>
            <a:ext cx="1857375" cy="398145"/>
          </a:xfrm>
          <a:custGeom>
            <a:avLst/>
            <a:gdLst/>
            <a:ahLst/>
            <a:cxnLst/>
            <a:rect l="l" t="t" r="r" b="b"/>
            <a:pathLst>
              <a:path w="1857375" h="398144">
                <a:moveTo>
                  <a:pt x="1638098" y="397978"/>
                </a:moveTo>
                <a:lnTo>
                  <a:pt x="219180" y="397978"/>
                </a:lnTo>
                <a:lnTo>
                  <a:pt x="168971" y="392721"/>
                </a:lnTo>
                <a:lnTo>
                  <a:pt x="122855" y="377747"/>
                </a:lnTo>
                <a:lnTo>
                  <a:pt x="82156" y="354251"/>
                </a:lnTo>
                <a:lnTo>
                  <a:pt x="48198" y="323428"/>
                </a:lnTo>
                <a:lnTo>
                  <a:pt x="22303" y="286473"/>
                </a:lnTo>
                <a:lnTo>
                  <a:pt x="5796" y="244582"/>
                </a:lnTo>
                <a:lnTo>
                  <a:pt x="0" y="198948"/>
                </a:lnTo>
                <a:lnTo>
                  <a:pt x="5796" y="153344"/>
                </a:lnTo>
                <a:lnTo>
                  <a:pt x="22303" y="111474"/>
                </a:lnTo>
                <a:lnTo>
                  <a:pt x="48198" y="74534"/>
                </a:lnTo>
                <a:lnTo>
                  <a:pt x="82156" y="43720"/>
                </a:lnTo>
                <a:lnTo>
                  <a:pt x="122855" y="20228"/>
                </a:lnTo>
                <a:lnTo>
                  <a:pt x="168971" y="5256"/>
                </a:lnTo>
                <a:lnTo>
                  <a:pt x="219180" y="0"/>
                </a:lnTo>
                <a:lnTo>
                  <a:pt x="1638098" y="0"/>
                </a:lnTo>
                <a:lnTo>
                  <a:pt x="1688343" y="5256"/>
                </a:lnTo>
                <a:lnTo>
                  <a:pt x="1734484" y="20228"/>
                </a:lnTo>
                <a:lnTo>
                  <a:pt x="1775200" y="43720"/>
                </a:lnTo>
                <a:lnTo>
                  <a:pt x="1809169" y="74534"/>
                </a:lnTo>
                <a:lnTo>
                  <a:pt x="1835069" y="111474"/>
                </a:lnTo>
                <a:lnTo>
                  <a:pt x="1851578" y="153344"/>
                </a:lnTo>
                <a:lnTo>
                  <a:pt x="1857375" y="198948"/>
                </a:lnTo>
                <a:lnTo>
                  <a:pt x="1851578" y="244582"/>
                </a:lnTo>
                <a:lnTo>
                  <a:pt x="1835069" y="286473"/>
                </a:lnTo>
                <a:lnTo>
                  <a:pt x="1809169" y="323428"/>
                </a:lnTo>
                <a:lnTo>
                  <a:pt x="1775200" y="354251"/>
                </a:lnTo>
                <a:lnTo>
                  <a:pt x="1734484" y="377747"/>
                </a:lnTo>
                <a:lnTo>
                  <a:pt x="1688343" y="392721"/>
                </a:lnTo>
                <a:lnTo>
                  <a:pt x="1638098" y="397978"/>
                </a:lnTo>
                <a:close/>
              </a:path>
            </a:pathLst>
          </a:custGeom>
          <a:solidFill>
            <a:srgbClr val="F47C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80230" y="11983"/>
            <a:ext cx="15051405" cy="17976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1600" spc="175" dirty="0"/>
              <a:t>System</a:t>
            </a:r>
            <a:r>
              <a:rPr sz="11600" spc="580" dirty="0"/>
              <a:t> </a:t>
            </a:r>
            <a:r>
              <a:rPr sz="11600" spc="200" dirty="0"/>
              <a:t>Requirements</a:t>
            </a:r>
            <a:endParaRPr sz="11600"/>
          </a:p>
        </p:txBody>
      </p:sp>
      <p:sp>
        <p:nvSpPr>
          <p:cNvPr id="4" name="object 4"/>
          <p:cNvSpPr/>
          <p:nvPr/>
        </p:nvSpPr>
        <p:spPr>
          <a:xfrm>
            <a:off x="10157419" y="6086338"/>
            <a:ext cx="8141031" cy="420770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0" y="2993245"/>
            <a:ext cx="9128760" cy="7294245"/>
            <a:chOff x="0" y="2993245"/>
            <a:chExt cx="9128760" cy="7294245"/>
          </a:xfrm>
        </p:grpSpPr>
        <p:sp>
          <p:nvSpPr>
            <p:cNvPr id="6" name="object 6"/>
            <p:cNvSpPr/>
            <p:nvPr/>
          </p:nvSpPr>
          <p:spPr>
            <a:xfrm>
              <a:off x="0" y="8084869"/>
              <a:ext cx="1891531" cy="220213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74858" y="2993245"/>
              <a:ext cx="8753297" cy="6557461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/>
          <p:nvPr/>
        </p:nvSpPr>
        <p:spPr>
          <a:xfrm>
            <a:off x="9581643" y="2998038"/>
            <a:ext cx="170787" cy="17078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581643" y="4236251"/>
            <a:ext cx="170787" cy="17078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581643" y="5474464"/>
            <a:ext cx="170787" cy="17078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581643" y="6712677"/>
            <a:ext cx="170787" cy="17078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9581643" y="7950889"/>
            <a:ext cx="170787" cy="17078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9581643" y="9189102"/>
            <a:ext cx="170787" cy="17078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9978067" y="2732785"/>
            <a:ext cx="5864860" cy="6814184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3900" spc="85" dirty="0">
                <a:latin typeface="Verdana"/>
                <a:cs typeface="Verdana"/>
              </a:rPr>
              <a:t>Real-Time</a:t>
            </a:r>
            <a:r>
              <a:rPr sz="3900" spc="-465" dirty="0">
                <a:latin typeface="Verdana"/>
                <a:cs typeface="Verdana"/>
              </a:rPr>
              <a:t> </a:t>
            </a:r>
            <a:r>
              <a:rPr sz="3900" spc="15" dirty="0">
                <a:latin typeface="Verdana"/>
                <a:cs typeface="Verdana"/>
              </a:rPr>
              <a:t>Updates</a:t>
            </a:r>
            <a:endParaRPr sz="3900">
              <a:latin typeface="Verdana"/>
              <a:cs typeface="Verdana"/>
            </a:endParaRPr>
          </a:p>
          <a:p>
            <a:pPr marL="12700" marR="5080">
              <a:lnSpc>
                <a:spcPct val="208300"/>
              </a:lnSpc>
            </a:pPr>
            <a:r>
              <a:rPr sz="3900" spc="125" dirty="0">
                <a:latin typeface="Verdana"/>
                <a:cs typeface="Verdana"/>
              </a:rPr>
              <a:t>Multi-Platform</a:t>
            </a:r>
            <a:r>
              <a:rPr sz="3900" spc="-490" dirty="0">
                <a:latin typeface="Verdana"/>
                <a:cs typeface="Verdana"/>
              </a:rPr>
              <a:t> </a:t>
            </a:r>
            <a:r>
              <a:rPr sz="3900" spc="-15" dirty="0">
                <a:latin typeface="Verdana"/>
                <a:cs typeface="Verdana"/>
              </a:rPr>
              <a:t>Support  </a:t>
            </a:r>
            <a:r>
              <a:rPr sz="3900" spc="85" dirty="0">
                <a:latin typeface="Verdana"/>
                <a:cs typeface="Verdana"/>
              </a:rPr>
              <a:t>Personalization</a:t>
            </a:r>
            <a:endParaRPr sz="3900">
              <a:latin typeface="Verdana"/>
              <a:cs typeface="Verdana"/>
            </a:endParaRPr>
          </a:p>
          <a:p>
            <a:pPr marL="12700" marR="204470">
              <a:lnSpc>
                <a:spcPct val="208300"/>
              </a:lnSpc>
              <a:spcBef>
                <a:spcPts val="5"/>
              </a:spcBef>
            </a:pPr>
            <a:r>
              <a:rPr sz="3900" spc="60" dirty="0">
                <a:latin typeface="Verdana"/>
                <a:cs typeface="Verdana"/>
              </a:rPr>
              <a:t>Easy-To-Use</a:t>
            </a:r>
            <a:r>
              <a:rPr sz="3900" spc="-500" dirty="0">
                <a:latin typeface="Verdana"/>
                <a:cs typeface="Verdana"/>
              </a:rPr>
              <a:t> </a:t>
            </a:r>
            <a:r>
              <a:rPr sz="3900" spc="35" dirty="0">
                <a:latin typeface="Verdana"/>
                <a:cs typeface="Verdana"/>
              </a:rPr>
              <a:t>Interface  </a:t>
            </a:r>
            <a:r>
              <a:rPr sz="3900" spc="85" dirty="0">
                <a:latin typeface="Verdana"/>
                <a:cs typeface="Verdana"/>
              </a:rPr>
              <a:t>Mobile </a:t>
            </a:r>
            <a:r>
              <a:rPr sz="3900" spc="114" dirty="0">
                <a:latin typeface="Verdana"/>
                <a:cs typeface="Verdana"/>
              </a:rPr>
              <a:t>Accessibility  </a:t>
            </a:r>
            <a:r>
              <a:rPr sz="3900" spc="40" dirty="0">
                <a:latin typeface="Verdana"/>
                <a:cs typeface="Verdana"/>
              </a:rPr>
              <a:t>Feedback </a:t>
            </a:r>
            <a:r>
              <a:rPr sz="3900" spc="190" dirty="0">
                <a:latin typeface="Verdana"/>
                <a:cs typeface="Verdana"/>
              </a:rPr>
              <a:t>And</a:t>
            </a:r>
            <a:r>
              <a:rPr sz="3900" spc="-1015" dirty="0">
                <a:latin typeface="Verdana"/>
                <a:cs typeface="Verdana"/>
              </a:rPr>
              <a:t> </a:t>
            </a:r>
            <a:r>
              <a:rPr sz="3900" spc="100" dirty="0">
                <a:latin typeface="Verdana"/>
                <a:cs typeface="Verdana"/>
              </a:rPr>
              <a:t>Ratings</a:t>
            </a:r>
            <a:endParaRPr sz="3900">
              <a:latin typeface="Verdana"/>
              <a:cs typeface="Verdan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874147" y="1665501"/>
            <a:ext cx="1857375" cy="398145"/>
          </a:xfrm>
          <a:custGeom>
            <a:avLst/>
            <a:gdLst/>
            <a:ahLst/>
            <a:cxnLst/>
            <a:rect l="l" t="t" r="r" b="b"/>
            <a:pathLst>
              <a:path w="1857375" h="398144">
                <a:moveTo>
                  <a:pt x="1638098" y="397978"/>
                </a:moveTo>
                <a:lnTo>
                  <a:pt x="219180" y="397978"/>
                </a:lnTo>
                <a:lnTo>
                  <a:pt x="168971" y="392721"/>
                </a:lnTo>
                <a:lnTo>
                  <a:pt x="122855" y="377747"/>
                </a:lnTo>
                <a:lnTo>
                  <a:pt x="82156" y="354251"/>
                </a:lnTo>
                <a:lnTo>
                  <a:pt x="48198" y="323428"/>
                </a:lnTo>
                <a:lnTo>
                  <a:pt x="22303" y="286473"/>
                </a:lnTo>
                <a:lnTo>
                  <a:pt x="5796" y="244582"/>
                </a:lnTo>
                <a:lnTo>
                  <a:pt x="0" y="198948"/>
                </a:lnTo>
                <a:lnTo>
                  <a:pt x="5796" y="153344"/>
                </a:lnTo>
                <a:lnTo>
                  <a:pt x="22303" y="111474"/>
                </a:lnTo>
                <a:lnTo>
                  <a:pt x="48198" y="74534"/>
                </a:lnTo>
                <a:lnTo>
                  <a:pt x="82156" y="43720"/>
                </a:lnTo>
                <a:lnTo>
                  <a:pt x="122855" y="20228"/>
                </a:lnTo>
                <a:lnTo>
                  <a:pt x="168971" y="5256"/>
                </a:lnTo>
                <a:lnTo>
                  <a:pt x="219180" y="0"/>
                </a:lnTo>
                <a:lnTo>
                  <a:pt x="1638098" y="0"/>
                </a:lnTo>
                <a:lnTo>
                  <a:pt x="1688343" y="5256"/>
                </a:lnTo>
                <a:lnTo>
                  <a:pt x="1734484" y="20228"/>
                </a:lnTo>
                <a:lnTo>
                  <a:pt x="1775200" y="43720"/>
                </a:lnTo>
                <a:lnTo>
                  <a:pt x="1809169" y="74534"/>
                </a:lnTo>
                <a:lnTo>
                  <a:pt x="1835069" y="111474"/>
                </a:lnTo>
                <a:lnTo>
                  <a:pt x="1851578" y="153344"/>
                </a:lnTo>
                <a:lnTo>
                  <a:pt x="1857375" y="198948"/>
                </a:lnTo>
                <a:lnTo>
                  <a:pt x="1851578" y="244582"/>
                </a:lnTo>
                <a:lnTo>
                  <a:pt x="1835069" y="286473"/>
                </a:lnTo>
                <a:lnTo>
                  <a:pt x="1809169" y="323428"/>
                </a:lnTo>
                <a:lnTo>
                  <a:pt x="1775200" y="354251"/>
                </a:lnTo>
                <a:lnTo>
                  <a:pt x="1734484" y="377747"/>
                </a:lnTo>
                <a:lnTo>
                  <a:pt x="1688343" y="392721"/>
                </a:lnTo>
                <a:lnTo>
                  <a:pt x="1638098" y="397978"/>
                </a:lnTo>
                <a:close/>
              </a:path>
            </a:pathLst>
          </a:custGeom>
          <a:solidFill>
            <a:srgbClr val="F47C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0615435" y="0"/>
            <a:ext cx="7672524" cy="859705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1795283" cy="218091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32453" y="7167995"/>
            <a:ext cx="3323590" cy="3119120"/>
            <a:chOff x="32453" y="7167995"/>
            <a:chExt cx="3323590" cy="3119120"/>
          </a:xfrm>
        </p:grpSpPr>
        <p:sp>
          <p:nvSpPr>
            <p:cNvPr id="6" name="object 6"/>
            <p:cNvSpPr/>
            <p:nvPr/>
          </p:nvSpPr>
          <p:spPr>
            <a:xfrm>
              <a:off x="32453" y="7167995"/>
              <a:ext cx="3323590" cy="3119120"/>
            </a:xfrm>
            <a:custGeom>
              <a:avLst/>
              <a:gdLst/>
              <a:ahLst/>
              <a:cxnLst/>
              <a:rect l="l" t="t" r="r" b="b"/>
              <a:pathLst>
                <a:path w="3323590" h="3119120">
                  <a:moveTo>
                    <a:pt x="2440084" y="3119004"/>
                  </a:moveTo>
                  <a:lnTo>
                    <a:pt x="804292" y="3119004"/>
                  </a:lnTo>
                  <a:lnTo>
                    <a:pt x="801942" y="3117794"/>
                  </a:lnTo>
                  <a:lnTo>
                    <a:pt x="758858" y="3094132"/>
                  </a:lnTo>
                  <a:lnTo>
                    <a:pt x="716448" y="3069361"/>
                  </a:lnTo>
                  <a:lnTo>
                    <a:pt x="674763" y="3043508"/>
                  </a:lnTo>
                  <a:lnTo>
                    <a:pt x="633851" y="3016599"/>
                  </a:lnTo>
                  <a:lnTo>
                    <a:pt x="593761" y="2988661"/>
                  </a:lnTo>
                  <a:lnTo>
                    <a:pt x="554542" y="2959721"/>
                  </a:lnTo>
                  <a:lnTo>
                    <a:pt x="516243" y="2929805"/>
                  </a:lnTo>
                  <a:lnTo>
                    <a:pt x="478912" y="2898940"/>
                  </a:lnTo>
                  <a:lnTo>
                    <a:pt x="442600" y="2867152"/>
                  </a:lnTo>
                  <a:lnTo>
                    <a:pt x="407354" y="2834469"/>
                  </a:lnTo>
                  <a:lnTo>
                    <a:pt x="373224" y="2800916"/>
                  </a:lnTo>
                  <a:lnTo>
                    <a:pt x="340258" y="2766520"/>
                  </a:lnTo>
                  <a:lnTo>
                    <a:pt x="308506" y="2731309"/>
                  </a:lnTo>
                  <a:lnTo>
                    <a:pt x="278016" y="2695308"/>
                  </a:lnTo>
                  <a:lnTo>
                    <a:pt x="248837" y="2658544"/>
                  </a:lnTo>
                  <a:lnTo>
                    <a:pt x="221018" y="2621044"/>
                  </a:lnTo>
                  <a:lnTo>
                    <a:pt x="194609" y="2582834"/>
                  </a:lnTo>
                  <a:lnTo>
                    <a:pt x="169658" y="2543941"/>
                  </a:lnTo>
                  <a:lnTo>
                    <a:pt x="146214" y="2504392"/>
                  </a:lnTo>
                  <a:lnTo>
                    <a:pt x="124325" y="2464214"/>
                  </a:lnTo>
                  <a:lnTo>
                    <a:pt x="104042" y="2423432"/>
                  </a:lnTo>
                  <a:lnTo>
                    <a:pt x="85412" y="2382074"/>
                  </a:lnTo>
                  <a:lnTo>
                    <a:pt x="68485" y="2340165"/>
                  </a:lnTo>
                  <a:lnTo>
                    <a:pt x="53310" y="2297734"/>
                  </a:lnTo>
                  <a:lnTo>
                    <a:pt x="39935" y="2254806"/>
                  </a:lnTo>
                  <a:lnTo>
                    <a:pt x="28410" y="2211408"/>
                  </a:lnTo>
                  <a:lnTo>
                    <a:pt x="18783" y="2167566"/>
                  </a:lnTo>
                  <a:lnTo>
                    <a:pt x="11103" y="2123308"/>
                  </a:lnTo>
                  <a:lnTo>
                    <a:pt x="5420" y="2078660"/>
                  </a:lnTo>
                  <a:lnTo>
                    <a:pt x="810" y="2012694"/>
                  </a:lnTo>
                  <a:lnTo>
                    <a:pt x="0" y="1979328"/>
                  </a:lnTo>
                  <a:lnTo>
                    <a:pt x="208" y="1941109"/>
                  </a:lnTo>
                  <a:lnTo>
                    <a:pt x="1827" y="1898538"/>
                  </a:lnTo>
                  <a:lnTo>
                    <a:pt x="5251" y="1852116"/>
                  </a:lnTo>
                  <a:lnTo>
                    <a:pt x="10872" y="1802343"/>
                  </a:lnTo>
                  <a:lnTo>
                    <a:pt x="19084" y="1749722"/>
                  </a:lnTo>
                  <a:lnTo>
                    <a:pt x="30278" y="1694752"/>
                  </a:lnTo>
                  <a:lnTo>
                    <a:pt x="44849" y="1637936"/>
                  </a:lnTo>
                  <a:lnTo>
                    <a:pt x="63189" y="1579773"/>
                  </a:lnTo>
                  <a:lnTo>
                    <a:pt x="85691" y="1520766"/>
                  </a:lnTo>
                  <a:lnTo>
                    <a:pt x="112748" y="1461415"/>
                  </a:lnTo>
                  <a:lnTo>
                    <a:pt x="144754" y="1402222"/>
                  </a:lnTo>
                  <a:lnTo>
                    <a:pt x="182100" y="1343687"/>
                  </a:lnTo>
                  <a:lnTo>
                    <a:pt x="213283" y="1301383"/>
                  </a:lnTo>
                  <a:lnTo>
                    <a:pt x="244459" y="1264283"/>
                  </a:lnTo>
                  <a:lnTo>
                    <a:pt x="275822" y="1231609"/>
                  </a:lnTo>
                  <a:lnTo>
                    <a:pt x="307338" y="1202796"/>
                  </a:lnTo>
                  <a:lnTo>
                    <a:pt x="339317" y="1176963"/>
                  </a:lnTo>
                  <a:lnTo>
                    <a:pt x="371838" y="1153438"/>
                  </a:lnTo>
                  <a:lnTo>
                    <a:pt x="405039" y="1131497"/>
                  </a:lnTo>
                  <a:lnTo>
                    <a:pt x="439057" y="1110416"/>
                  </a:lnTo>
                  <a:lnTo>
                    <a:pt x="510096" y="1067940"/>
                  </a:lnTo>
                  <a:lnTo>
                    <a:pt x="547391" y="1045097"/>
                  </a:lnTo>
                  <a:lnTo>
                    <a:pt x="586054" y="1020219"/>
                  </a:lnTo>
                  <a:lnTo>
                    <a:pt x="626222" y="992582"/>
                  </a:lnTo>
                  <a:lnTo>
                    <a:pt x="668032" y="961462"/>
                  </a:lnTo>
                  <a:lnTo>
                    <a:pt x="711621" y="926136"/>
                  </a:lnTo>
                  <a:lnTo>
                    <a:pt x="757128" y="885880"/>
                  </a:lnTo>
                  <a:lnTo>
                    <a:pt x="804689" y="839969"/>
                  </a:lnTo>
                  <a:lnTo>
                    <a:pt x="853584" y="788419"/>
                  </a:lnTo>
                  <a:lnTo>
                    <a:pt x="896360" y="738774"/>
                  </a:lnTo>
                  <a:lnTo>
                    <a:pt x="933604" y="690979"/>
                  </a:lnTo>
                  <a:lnTo>
                    <a:pt x="965905" y="644980"/>
                  </a:lnTo>
                  <a:lnTo>
                    <a:pt x="993852" y="600721"/>
                  </a:lnTo>
                  <a:lnTo>
                    <a:pt x="1018033" y="558148"/>
                  </a:lnTo>
                  <a:lnTo>
                    <a:pt x="1039037" y="517204"/>
                  </a:lnTo>
                  <a:lnTo>
                    <a:pt x="1057452" y="477836"/>
                  </a:lnTo>
                  <a:lnTo>
                    <a:pt x="1073867" y="439988"/>
                  </a:lnTo>
                  <a:lnTo>
                    <a:pt x="1088869" y="403606"/>
                  </a:lnTo>
                  <a:lnTo>
                    <a:pt x="1103049" y="368634"/>
                  </a:lnTo>
                  <a:lnTo>
                    <a:pt x="1116993" y="335017"/>
                  </a:lnTo>
                  <a:lnTo>
                    <a:pt x="1146532" y="271629"/>
                  </a:lnTo>
                  <a:lnTo>
                    <a:pt x="1182192" y="213002"/>
                  </a:lnTo>
                  <a:lnTo>
                    <a:pt x="1228683" y="158696"/>
                  </a:lnTo>
                  <a:lnTo>
                    <a:pt x="1257461" y="133026"/>
                  </a:lnTo>
                  <a:lnTo>
                    <a:pt x="1290712" y="108271"/>
                  </a:lnTo>
                  <a:lnTo>
                    <a:pt x="1324847" y="86863"/>
                  </a:lnTo>
                  <a:lnTo>
                    <a:pt x="1360628" y="67956"/>
                  </a:lnTo>
                  <a:lnTo>
                    <a:pt x="1397958" y="51493"/>
                  </a:lnTo>
                  <a:lnTo>
                    <a:pt x="1436736" y="37419"/>
                  </a:lnTo>
                  <a:lnTo>
                    <a:pt x="1476862" y="25678"/>
                  </a:lnTo>
                  <a:lnTo>
                    <a:pt x="1518236" y="16213"/>
                  </a:lnTo>
                  <a:lnTo>
                    <a:pt x="1560760" y="8969"/>
                  </a:lnTo>
                  <a:lnTo>
                    <a:pt x="1604333" y="3889"/>
                  </a:lnTo>
                  <a:lnTo>
                    <a:pt x="1648855" y="918"/>
                  </a:lnTo>
                  <a:lnTo>
                    <a:pt x="1694227" y="0"/>
                  </a:lnTo>
                  <a:lnTo>
                    <a:pt x="1740349" y="1077"/>
                  </a:lnTo>
                  <a:lnTo>
                    <a:pt x="1787121" y="4096"/>
                  </a:lnTo>
                  <a:lnTo>
                    <a:pt x="1834444" y="8999"/>
                  </a:lnTo>
                  <a:lnTo>
                    <a:pt x="1882218" y="15730"/>
                  </a:lnTo>
                  <a:lnTo>
                    <a:pt x="1930343" y="24234"/>
                  </a:lnTo>
                  <a:lnTo>
                    <a:pt x="1978720" y="34454"/>
                  </a:lnTo>
                  <a:lnTo>
                    <a:pt x="2027248" y="46335"/>
                  </a:lnTo>
                  <a:lnTo>
                    <a:pt x="2075828" y="59819"/>
                  </a:lnTo>
                  <a:lnTo>
                    <a:pt x="2124361" y="74853"/>
                  </a:lnTo>
                  <a:lnTo>
                    <a:pt x="2172746" y="91378"/>
                  </a:lnTo>
                  <a:lnTo>
                    <a:pt x="2220885" y="109340"/>
                  </a:lnTo>
                  <a:lnTo>
                    <a:pt x="2268676" y="128682"/>
                  </a:lnTo>
                  <a:lnTo>
                    <a:pt x="2316021" y="149348"/>
                  </a:lnTo>
                  <a:lnTo>
                    <a:pt x="2362820" y="171282"/>
                  </a:lnTo>
                  <a:lnTo>
                    <a:pt x="2408972" y="194429"/>
                  </a:lnTo>
                  <a:lnTo>
                    <a:pt x="2454379" y="218732"/>
                  </a:lnTo>
                  <a:lnTo>
                    <a:pt x="2498941" y="244135"/>
                  </a:lnTo>
                  <a:lnTo>
                    <a:pt x="2542557" y="270582"/>
                  </a:lnTo>
                  <a:lnTo>
                    <a:pt x="2585129" y="298017"/>
                  </a:lnTo>
                  <a:lnTo>
                    <a:pt x="2626556" y="326384"/>
                  </a:lnTo>
                  <a:lnTo>
                    <a:pt x="2666739" y="355627"/>
                  </a:lnTo>
                  <a:lnTo>
                    <a:pt x="2705577" y="385690"/>
                  </a:lnTo>
                  <a:lnTo>
                    <a:pt x="2742973" y="416517"/>
                  </a:lnTo>
                  <a:lnTo>
                    <a:pt x="2777020" y="446396"/>
                  </a:lnTo>
                  <a:lnTo>
                    <a:pt x="2810269" y="477368"/>
                  </a:lnTo>
                  <a:lnTo>
                    <a:pt x="2842697" y="509403"/>
                  </a:lnTo>
                  <a:lnTo>
                    <a:pt x="2874280" y="542470"/>
                  </a:lnTo>
                  <a:lnTo>
                    <a:pt x="2904996" y="576535"/>
                  </a:lnTo>
                  <a:lnTo>
                    <a:pt x="2934821" y="611568"/>
                  </a:lnTo>
                  <a:lnTo>
                    <a:pt x="2963732" y="647537"/>
                  </a:lnTo>
                  <a:lnTo>
                    <a:pt x="2991706" y="684410"/>
                  </a:lnTo>
                  <a:lnTo>
                    <a:pt x="3018720" y="722155"/>
                  </a:lnTo>
                  <a:lnTo>
                    <a:pt x="3044751" y="760742"/>
                  </a:lnTo>
                  <a:lnTo>
                    <a:pt x="3069776" y="800137"/>
                  </a:lnTo>
                  <a:lnTo>
                    <a:pt x="3093771" y="840309"/>
                  </a:lnTo>
                  <a:lnTo>
                    <a:pt x="3116714" y="881227"/>
                  </a:lnTo>
                  <a:lnTo>
                    <a:pt x="3138582" y="922859"/>
                  </a:lnTo>
                  <a:lnTo>
                    <a:pt x="3159352" y="965174"/>
                  </a:lnTo>
                  <a:lnTo>
                    <a:pt x="3179000" y="1008138"/>
                  </a:lnTo>
                  <a:lnTo>
                    <a:pt x="3197503" y="1051722"/>
                  </a:lnTo>
                  <a:lnTo>
                    <a:pt x="3214838" y="1095892"/>
                  </a:lnTo>
                  <a:lnTo>
                    <a:pt x="3230983" y="1140618"/>
                  </a:lnTo>
                  <a:lnTo>
                    <a:pt x="3245913" y="1185868"/>
                  </a:lnTo>
                  <a:lnTo>
                    <a:pt x="3259621" y="1231662"/>
                  </a:lnTo>
                  <a:lnTo>
                    <a:pt x="3272041" y="1277811"/>
                  </a:lnTo>
                  <a:lnTo>
                    <a:pt x="3283191" y="1324441"/>
                  </a:lnTo>
                  <a:lnTo>
                    <a:pt x="3293036" y="1371468"/>
                  </a:lnTo>
                  <a:lnTo>
                    <a:pt x="3301550" y="1418860"/>
                  </a:lnTo>
                  <a:lnTo>
                    <a:pt x="3308713" y="1466586"/>
                  </a:lnTo>
                  <a:lnTo>
                    <a:pt x="3314500" y="1514613"/>
                  </a:lnTo>
                  <a:lnTo>
                    <a:pt x="3318888" y="1562910"/>
                  </a:lnTo>
                  <a:lnTo>
                    <a:pt x="3321855" y="1611446"/>
                  </a:lnTo>
                  <a:lnTo>
                    <a:pt x="3323377" y="1660188"/>
                  </a:lnTo>
                  <a:lnTo>
                    <a:pt x="3323431" y="1709105"/>
                  </a:lnTo>
                  <a:lnTo>
                    <a:pt x="3321995" y="1758165"/>
                  </a:lnTo>
                  <a:lnTo>
                    <a:pt x="3319044" y="1807336"/>
                  </a:lnTo>
                  <a:lnTo>
                    <a:pt x="3314556" y="1856587"/>
                  </a:lnTo>
                  <a:lnTo>
                    <a:pt x="3308508" y="1905887"/>
                  </a:lnTo>
                  <a:lnTo>
                    <a:pt x="3300877" y="1955202"/>
                  </a:lnTo>
                  <a:lnTo>
                    <a:pt x="3291640" y="2004503"/>
                  </a:lnTo>
                  <a:lnTo>
                    <a:pt x="3280773" y="2053756"/>
                  </a:lnTo>
                  <a:lnTo>
                    <a:pt x="3268254" y="2102930"/>
                  </a:lnTo>
                  <a:lnTo>
                    <a:pt x="3254059" y="2151994"/>
                  </a:lnTo>
                  <a:lnTo>
                    <a:pt x="3238165" y="2200915"/>
                  </a:lnTo>
                  <a:lnTo>
                    <a:pt x="3220550" y="2249663"/>
                  </a:lnTo>
                  <a:lnTo>
                    <a:pt x="3201189" y="2298205"/>
                  </a:lnTo>
                  <a:lnTo>
                    <a:pt x="3181227" y="2343945"/>
                  </a:lnTo>
                  <a:lnTo>
                    <a:pt x="3159984" y="2388750"/>
                  </a:lnTo>
                  <a:lnTo>
                    <a:pt x="3137493" y="2432615"/>
                  </a:lnTo>
                  <a:lnTo>
                    <a:pt x="3113786" y="2475530"/>
                  </a:lnTo>
                  <a:lnTo>
                    <a:pt x="3088894" y="2517488"/>
                  </a:lnTo>
                  <a:lnTo>
                    <a:pt x="3062851" y="2558481"/>
                  </a:lnTo>
                  <a:lnTo>
                    <a:pt x="3035688" y="2598501"/>
                  </a:lnTo>
                  <a:lnTo>
                    <a:pt x="3007437" y="2637541"/>
                  </a:lnTo>
                  <a:lnTo>
                    <a:pt x="2978130" y="2675593"/>
                  </a:lnTo>
                  <a:lnTo>
                    <a:pt x="2947800" y="2712649"/>
                  </a:lnTo>
                  <a:lnTo>
                    <a:pt x="2916478" y="2748700"/>
                  </a:lnTo>
                  <a:lnTo>
                    <a:pt x="2884197" y="2783740"/>
                  </a:lnTo>
                  <a:lnTo>
                    <a:pt x="2850988" y="2817761"/>
                  </a:lnTo>
                  <a:lnTo>
                    <a:pt x="2816884" y="2850754"/>
                  </a:lnTo>
                  <a:lnTo>
                    <a:pt x="2781917" y="2882712"/>
                  </a:lnTo>
                  <a:lnTo>
                    <a:pt x="2746119" y="2913628"/>
                  </a:lnTo>
                  <a:lnTo>
                    <a:pt x="2709522" y="2943492"/>
                  </a:lnTo>
                  <a:lnTo>
                    <a:pt x="2672158" y="2972298"/>
                  </a:lnTo>
                  <a:lnTo>
                    <a:pt x="2634060" y="3000038"/>
                  </a:lnTo>
                  <a:lnTo>
                    <a:pt x="2595258" y="3026703"/>
                  </a:lnTo>
                  <a:lnTo>
                    <a:pt x="2555786" y="3052287"/>
                  </a:lnTo>
                  <a:lnTo>
                    <a:pt x="2515676" y="3076781"/>
                  </a:lnTo>
                  <a:lnTo>
                    <a:pt x="2474959" y="3100177"/>
                  </a:lnTo>
                  <a:lnTo>
                    <a:pt x="2440084" y="3119004"/>
                  </a:lnTo>
                  <a:close/>
                </a:path>
              </a:pathLst>
            </a:custGeom>
            <a:solidFill>
              <a:srgbClr val="CADD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20040" y="8242931"/>
              <a:ext cx="2908935" cy="2044064"/>
            </a:xfrm>
            <a:custGeom>
              <a:avLst/>
              <a:gdLst/>
              <a:ahLst/>
              <a:cxnLst/>
              <a:rect l="l" t="t" r="r" b="b"/>
              <a:pathLst>
                <a:path w="2908935" h="2044065">
                  <a:moveTo>
                    <a:pt x="119324" y="1736643"/>
                  </a:moveTo>
                  <a:lnTo>
                    <a:pt x="72922" y="1729126"/>
                  </a:lnTo>
                  <a:lnTo>
                    <a:pt x="34988" y="1708639"/>
                  </a:lnTo>
                  <a:lnTo>
                    <a:pt x="9391" y="1678280"/>
                  </a:lnTo>
                  <a:lnTo>
                    <a:pt x="0" y="1641146"/>
                  </a:lnTo>
                  <a:lnTo>
                    <a:pt x="0" y="95479"/>
                  </a:lnTo>
                  <a:lnTo>
                    <a:pt x="9391" y="58352"/>
                  </a:lnTo>
                  <a:lnTo>
                    <a:pt x="34988" y="27998"/>
                  </a:lnTo>
                  <a:lnTo>
                    <a:pt x="72922" y="7515"/>
                  </a:lnTo>
                  <a:lnTo>
                    <a:pt x="119324" y="0"/>
                  </a:lnTo>
                  <a:lnTo>
                    <a:pt x="2885989" y="85460"/>
                  </a:lnTo>
                  <a:lnTo>
                    <a:pt x="2908455" y="111260"/>
                  </a:lnTo>
                  <a:lnTo>
                    <a:pt x="2818992" y="291858"/>
                  </a:lnTo>
                  <a:lnTo>
                    <a:pt x="2530344" y="782053"/>
                  </a:lnTo>
                  <a:lnTo>
                    <a:pt x="1987903" y="1682447"/>
                  </a:lnTo>
                  <a:lnTo>
                    <a:pt x="1119006" y="1682447"/>
                  </a:lnTo>
                  <a:lnTo>
                    <a:pt x="119324" y="1736643"/>
                  </a:lnTo>
                  <a:close/>
                </a:path>
                <a:path w="2908935" h="2044065">
                  <a:moveTo>
                    <a:pt x="2000955" y="2044068"/>
                  </a:moveTo>
                  <a:lnTo>
                    <a:pt x="995209" y="2044068"/>
                  </a:lnTo>
                  <a:lnTo>
                    <a:pt x="1119006" y="1682447"/>
                  </a:lnTo>
                  <a:lnTo>
                    <a:pt x="1987903" y="1682447"/>
                  </a:lnTo>
                  <a:lnTo>
                    <a:pt x="1955253" y="1736643"/>
                  </a:lnTo>
                  <a:lnTo>
                    <a:pt x="1966973" y="1799309"/>
                  </a:lnTo>
                  <a:lnTo>
                    <a:pt x="1989582" y="1937173"/>
                  </a:lnTo>
                  <a:lnTo>
                    <a:pt x="2000955" y="2044068"/>
                  </a:lnTo>
                  <a:close/>
                </a:path>
              </a:pathLst>
            </a:custGeom>
            <a:solidFill>
              <a:srgbClr val="99B9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83552" y="8248332"/>
              <a:ext cx="3042285" cy="2038985"/>
            </a:xfrm>
            <a:custGeom>
              <a:avLst/>
              <a:gdLst/>
              <a:ahLst/>
              <a:cxnLst/>
              <a:rect l="l" t="t" r="r" b="b"/>
              <a:pathLst>
                <a:path w="3042285" h="2038984">
                  <a:moveTo>
                    <a:pt x="3042208" y="90081"/>
                  </a:moveTo>
                  <a:lnTo>
                    <a:pt x="3033369" y="55016"/>
                  </a:lnTo>
                  <a:lnTo>
                    <a:pt x="3009252" y="26390"/>
                  </a:lnTo>
                  <a:lnTo>
                    <a:pt x="2973463" y="7073"/>
                  </a:lnTo>
                  <a:lnTo>
                    <a:pt x="2929623" y="0"/>
                  </a:lnTo>
                  <a:lnTo>
                    <a:pt x="112572" y="0"/>
                  </a:lnTo>
                  <a:lnTo>
                    <a:pt x="68757" y="7073"/>
                  </a:lnTo>
                  <a:lnTo>
                    <a:pt x="32969" y="26390"/>
                  </a:lnTo>
                  <a:lnTo>
                    <a:pt x="8839" y="55016"/>
                  </a:lnTo>
                  <a:lnTo>
                    <a:pt x="0" y="90081"/>
                  </a:lnTo>
                  <a:lnTo>
                    <a:pt x="0" y="1635747"/>
                  </a:lnTo>
                  <a:lnTo>
                    <a:pt x="8839" y="1670824"/>
                  </a:lnTo>
                  <a:lnTo>
                    <a:pt x="32969" y="1699463"/>
                  </a:lnTo>
                  <a:lnTo>
                    <a:pt x="68757" y="1718779"/>
                  </a:lnTo>
                  <a:lnTo>
                    <a:pt x="112572" y="1725853"/>
                  </a:lnTo>
                  <a:lnTo>
                    <a:pt x="1102537" y="1725853"/>
                  </a:lnTo>
                  <a:lnTo>
                    <a:pt x="995451" y="2038680"/>
                  </a:lnTo>
                  <a:lnTo>
                    <a:pt x="2046744" y="2038680"/>
                  </a:lnTo>
                  <a:lnTo>
                    <a:pt x="1939645" y="1725853"/>
                  </a:lnTo>
                  <a:lnTo>
                    <a:pt x="2929623" y="1725853"/>
                  </a:lnTo>
                  <a:lnTo>
                    <a:pt x="2973463" y="1718779"/>
                  </a:lnTo>
                  <a:lnTo>
                    <a:pt x="3009252" y="1699463"/>
                  </a:lnTo>
                  <a:lnTo>
                    <a:pt x="3033369" y="1670824"/>
                  </a:lnTo>
                  <a:lnTo>
                    <a:pt x="3042208" y="1635747"/>
                  </a:lnTo>
                  <a:lnTo>
                    <a:pt x="3042208" y="9008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77547" y="8242299"/>
              <a:ext cx="3054350" cy="1737995"/>
            </a:xfrm>
            <a:custGeom>
              <a:avLst/>
              <a:gdLst/>
              <a:ahLst/>
              <a:cxnLst/>
              <a:rect l="l" t="t" r="r" b="b"/>
              <a:pathLst>
                <a:path w="3054350" h="1737995">
                  <a:moveTo>
                    <a:pt x="2935658" y="1737893"/>
                  </a:moveTo>
                  <a:lnTo>
                    <a:pt x="118592" y="1737893"/>
                  </a:lnTo>
                  <a:lnTo>
                    <a:pt x="72472" y="1730328"/>
                  </a:lnTo>
                  <a:lnTo>
                    <a:pt x="34771" y="1709709"/>
                  </a:lnTo>
                  <a:lnTo>
                    <a:pt x="9333" y="1679154"/>
                  </a:lnTo>
                  <a:lnTo>
                    <a:pt x="0" y="1641778"/>
                  </a:lnTo>
                  <a:lnTo>
                    <a:pt x="0" y="96111"/>
                  </a:lnTo>
                  <a:lnTo>
                    <a:pt x="9333" y="58733"/>
                  </a:lnTo>
                  <a:lnTo>
                    <a:pt x="34771" y="28179"/>
                  </a:lnTo>
                  <a:lnTo>
                    <a:pt x="72472" y="7563"/>
                  </a:lnTo>
                  <a:lnTo>
                    <a:pt x="118592" y="0"/>
                  </a:lnTo>
                  <a:lnTo>
                    <a:pt x="2935658" y="0"/>
                  </a:lnTo>
                  <a:lnTo>
                    <a:pt x="2981766" y="7563"/>
                  </a:lnTo>
                  <a:lnTo>
                    <a:pt x="2989924" y="12025"/>
                  </a:lnTo>
                  <a:lnTo>
                    <a:pt x="118592" y="12025"/>
                  </a:lnTo>
                  <a:lnTo>
                    <a:pt x="77146" y="18642"/>
                  </a:lnTo>
                  <a:lnTo>
                    <a:pt x="43263" y="36679"/>
                  </a:lnTo>
                  <a:lnTo>
                    <a:pt x="20399" y="63410"/>
                  </a:lnTo>
                  <a:lnTo>
                    <a:pt x="12009" y="96111"/>
                  </a:lnTo>
                  <a:lnTo>
                    <a:pt x="12009" y="1641778"/>
                  </a:lnTo>
                  <a:lnTo>
                    <a:pt x="20399" y="1674479"/>
                  </a:lnTo>
                  <a:lnTo>
                    <a:pt x="43263" y="1701212"/>
                  </a:lnTo>
                  <a:lnTo>
                    <a:pt x="77146" y="1719251"/>
                  </a:lnTo>
                  <a:lnTo>
                    <a:pt x="118592" y="1725869"/>
                  </a:lnTo>
                  <a:lnTo>
                    <a:pt x="2989917" y="1725869"/>
                  </a:lnTo>
                  <a:lnTo>
                    <a:pt x="2981766" y="1730328"/>
                  </a:lnTo>
                  <a:lnTo>
                    <a:pt x="2935658" y="1737893"/>
                  </a:lnTo>
                  <a:close/>
                </a:path>
                <a:path w="3054350" h="1737995">
                  <a:moveTo>
                    <a:pt x="2989917" y="1725869"/>
                  </a:moveTo>
                  <a:lnTo>
                    <a:pt x="2935658" y="1725869"/>
                  </a:lnTo>
                  <a:lnTo>
                    <a:pt x="2977102" y="1719251"/>
                  </a:lnTo>
                  <a:lnTo>
                    <a:pt x="3010977" y="1701212"/>
                  </a:lnTo>
                  <a:lnTo>
                    <a:pt x="3033832" y="1674479"/>
                  </a:lnTo>
                  <a:lnTo>
                    <a:pt x="3042218" y="1641778"/>
                  </a:lnTo>
                  <a:lnTo>
                    <a:pt x="3042218" y="96111"/>
                  </a:lnTo>
                  <a:lnTo>
                    <a:pt x="3033832" y="63410"/>
                  </a:lnTo>
                  <a:lnTo>
                    <a:pt x="3010977" y="36679"/>
                  </a:lnTo>
                  <a:lnTo>
                    <a:pt x="2977102" y="18642"/>
                  </a:lnTo>
                  <a:lnTo>
                    <a:pt x="2935658" y="12025"/>
                  </a:lnTo>
                  <a:lnTo>
                    <a:pt x="2989924" y="12025"/>
                  </a:lnTo>
                  <a:lnTo>
                    <a:pt x="3019462" y="28179"/>
                  </a:lnTo>
                  <a:lnTo>
                    <a:pt x="3044899" y="58733"/>
                  </a:lnTo>
                  <a:lnTo>
                    <a:pt x="3054233" y="96111"/>
                  </a:lnTo>
                  <a:lnTo>
                    <a:pt x="3054233" y="1641778"/>
                  </a:lnTo>
                  <a:lnTo>
                    <a:pt x="3044899" y="1679154"/>
                  </a:lnTo>
                  <a:lnTo>
                    <a:pt x="3019462" y="1709709"/>
                  </a:lnTo>
                  <a:lnTo>
                    <a:pt x="2989917" y="172586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266298" y="10112995"/>
              <a:ext cx="69750" cy="17400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83625" y="9240279"/>
              <a:ext cx="2842260" cy="654050"/>
            </a:xfrm>
            <a:custGeom>
              <a:avLst/>
              <a:gdLst/>
              <a:ahLst/>
              <a:cxnLst/>
              <a:rect l="l" t="t" r="r" b="b"/>
              <a:pathLst>
                <a:path w="2842260" h="654050">
                  <a:moveTo>
                    <a:pt x="2786093" y="653805"/>
                  </a:moveTo>
                  <a:lnTo>
                    <a:pt x="55982" y="653805"/>
                  </a:lnTo>
                  <a:lnTo>
                    <a:pt x="34191" y="650285"/>
                  </a:lnTo>
                  <a:lnTo>
                    <a:pt x="16396" y="640687"/>
                  </a:lnTo>
                  <a:lnTo>
                    <a:pt x="4399" y="626451"/>
                  </a:lnTo>
                  <a:lnTo>
                    <a:pt x="0" y="609017"/>
                  </a:lnTo>
                  <a:lnTo>
                    <a:pt x="2842068" y="0"/>
                  </a:lnTo>
                  <a:lnTo>
                    <a:pt x="2842068" y="609017"/>
                  </a:lnTo>
                  <a:lnTo>
                    <a:pt x="2837668" y="626451"/>
                  </a:lnTo>
                  <a:lnTo>
                    <a:pt x="2825671" y="640687"/>
                  </a:lnTo>
                  <a:lnTo>
                    <a:pt x="2807879" y="650285"/>
                  </a:lnTo>
                  <a:lnTo>
                    <a:pt x="2786093" y="65380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77609" y="8442616"/>
              <a:ext cx="2854325" cy="1457960"/>
            </a:xfrm>
            <a:custGeom>
              <a:avLst/>
              <a:gdLst/>
              <a:ahLst/>
              <a:cxnLst/>
              <a:rect l="l" t="t" r="r" b="b"/>
              <a:pathLst>
                <a:path w="2854325" h="1457959">
                  <a:moveTo>
                    <a:pt x="12014" y="2692"/>
                  </a:moveTo>
                  <a:lnTo>
                    <a:pt x="9321" y="0"/>
                  </a:lnTo>
                  <a:lnTo>
                    <a:pt x="2692" y="0"/>
                  </a:lnTo>
                  <a:lnTo>
                    <a:pt x="0" y="2692"/>
                  </a:lnTo>
                  <a:lnTo>
                    <a:pt x="0" y="104355"/>
                  </a:lnTo>
                  <a:lnTo>
                    <a:pt x="2692" y="107048"/>
                  </a:lnTo>
                  <a:lnTo>
                    <a:pt x="9321" y="107048"/>
                  </a:lnTo>
                  <a:lnTo>
                    <a:pt x="12014" y="104355"/>
                  </a:lnTo>
                  <a:lnTo>
                    <a:pt x="12014" y="2692"/>
                  </a:lnTo>
                  <a:close/>
                </a:path>
                <a:path w="2854325" h="1457959">
                  <a:moveTo>
                    <a:pt x="2854083" y="794346"/>
                  </a:moveTo>
                  <a:lnTo>
                    <a:pt x="2851404" y="791654"/>
                  </a:lnTo>
                  <a:lnTo>
                    <a:pt x="2844762" y="791654"/>
                  </a:lnTo>
                  <a:lnTo>
                    <a:pt x="2842069" y="794346"/>
                  </a:lnTo>
                  <a:lnTo>
                    <a:pt x="2842069" y="1406690"/>
                  </a:lnTo>
                  <a:lnTo>
                    <a:pt x="2838132" y="1421765"/>
                  </a:lnTo>
                  <a:lnTo>
                    <a:pt x="2827413" y="1434096"/>
                  </a:lnTo>
                  <a:lnTo>
                    <a:pt x="2811538" y="1442415"/>
                  </a:lnTo>
                  <a:lnTo>
                    <a:pt x="2792107" y="1445463"/>
                  </a:lnTo>
                  <a:lnTo>
                    <a:pt x="61988" y="1445463"/>
                  </a:lnTo>
                  <a:lnTo>
                    <a:pt x="42557" y="1442415"/>
                  </a:lnTo>
                  <a:lnTo>
                    <a:pt x="26670" y="1434096"/>
                  </a:lnTo>
                  <a:lnTo>
                    <a:pt x="15951" y="1421765"/>
                  </a:lnTo>
                  <a:lnTo>
                    <a:pt x="12014" y="1406690"/>
                  </a:lnTo>
                  <a:lnTo>
                    <a:pt x="12014" y="1403362"/>
                  </a:lnTo>
                  <a:lnTo>
                    <a:pt x="9321" y="1400670"/>
                  </a:lnTo>
                  <a:lnTo>
                    <a:pt x="2692" y="1400670"/>
                  </a:lnTo>
                  <a:lnTo>
                    <a:pt x="0" y="1403362"/>
                  </a:lnTo>
                  <a:lnTo>
                    <a:pt x="0" y="1406690"/>
                  </a:lnTo>
                  <a:lnTo>
                    <a:pt x="4889" y="1426438"/>
                  </a:lnTo>
                  <a:lnTo>
                    <a:pt x="18186" y="1442593"/>
                  </a:lnTo>
                  <a:lnTo>
                    <a:pt x="37884" y="1453489"/>
                  </a:lnTo>
                  <a:lnTo>
                    <a:pt x="61988" y="1457490"/>
                  </a:lnTo>
                  <a:lnTo>
                    <a:pt x="2792107" y="1457490"/>
                  </a:lnTo>
                  <a:lnTo>
                    <a:pt x="2816212" y="1453489"/>
                  </a:lnTo>
                  <a:lnTo>
                    <a:pt x="2835910" y="1442593"/>
                  </a:lnTo>
                  <a:lnTo>
                    <a:pt x="2849207" y="1426438"/>
                  </a:lnTo>
                  <a:lnTo>
                    <a:pt x="2854083" y="1406690"/>
                  </a:lnTo>
                  <a:lnTo>
                    <a:pt x="2854083" y="79434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83625" y="8328406"/>
              <a:ext cx="218440" cy="45085"/>
            </a:xfrm>
            <a:custGeom>
              <a:avLst/>
              <a:gdLst/>
              <a:ahLst/>
              <a:cxnLst/>
              <a:rect l="l" t="t" r="r" b="b"/>
              <a:pathLst>
                <a:path w="218440" h="45084">
                  <a:moveTo>
                    <a:pt x="0" y="44788"/>
                  </a:moveTo>
                  <a:lnTo>
                    <a:pt x="4399" y="27353"/>
                  </a:lnTo>
                  <a:lnTo>
                    <a:pt x="16395" y="13117"/>
                  </a:lnTo>
                  <a:lnTo>
                    <a:pt x="34188" y="3519"/>
                  </a:lnTo>
                  <a:lnTo>
                    <a:pt x="55974" y="0"/>
                  </a:lnTo>
                  <a:lnTo>
                    <a:pt x="218339" y="0"/>
                  </a:lnTo>
                  <a:lnTo>
                    <a:pt x="0" y="4478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77621" y="8322398"/>
              <a:ext cx="230504" cy="57150"/>
            </a:xfrm>
            <a:custGeom>
              <a:avLst/>
              <a:gdLst/>
              <a:ahLst/>
              <a:cxnLst/>
              <a:rect l="l" t="t" r="r" b="b"/>
              <a:pathLst>
                <a:path w="230504" h="57150">
                  <a:moveTo>
                    <a:pt x="9321" y="56807"/>
                  </a:moveTo>
                  <a:lnTo>
                    <a:pt x="2686" y="56807"/>
                  </a:lnTo>
                  <a:lnTo>
                    <a:pt x="0" y="54118"/>
                  </a:lnTo>
                  <a:lnTo>
                    <a:pt x="0" y="50796"/>
                  </a:lnTo>
                  <a:lnTo>
                    <a:pt x="4878" y="31043"/>
                  </a:lnTo>
                  <a:lnTo>
                    <a:pt x="18174" y="14895"/>
                  </a:lnTo>
                  <a:lnTo>
                    <a:pt x="37877" y="3998"/>
                  </a:lnTo>
                  <a:lnTo>
                    <a:pt x="61978" y="0"/>
                  </a:lnTo>
                  <a:lnTo>
                    <a:pt x="227661" y="0"/>
                  </a:lnTo>
                  <a:lnTo>
                    <a:pt x="230349" y="2680"/>
                  </a:lnTo>
                  <a:lnTo>
                    <a:pt x="230349" y="9328"/>
                  </a:lnTo>
                  <a:lnTo>
                    <a:pt x="227661" y="12017"/>
                  </a:lnTo>
                  <a:lnTo>
                    <a:pt x="61978" y="12017"/>
                  </a:lnTo>
                  <a:lnTo>
                    <a:pt x="42547" y="15071"/>
                  </a:lnTo>
                  <a:lnTo>
                    <a:pt x="26662" y="23391"/>
                  </a:lnTo>
                  <a:lnTo>
                    <a:pt x="15943" y="35719"/>
                  </a:lnTo>
                  <a:lnTo>
                    <a:pt x="12009" y="50796"/>
                  </a:lnTo>
                  <a:lnTo>
                    <a:pt x="12009" y="5411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996748" y="8322398"/>
              <a:ext cx="234952" cy="132235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219685" y="8548097"/>
              <a:ext cx="12065" cy="117475"/>
            </a:xfrm>
            <a:custGeom>
              <a:avLst/>
              <a:gdLst/>
              <a:ahLst/>
              <a:cxnLst/>
              <a:rect l="l" t="t" r="r" b="b"/>
              <a:pathLst>
                <a:path w="12064" h="117475">
                  <a:moveTo>
                    <a:pt x="9329" y="117037"/>
                  </a:moveTo>
                  <a:lnTo>
                    <a:pt x="2686" y="117037"/>
                  </a:lnTo>
                  <a:lnTo>
                    <a:pt x="0" y="114367"/>
                  </a:lnTo>
                  <a:lnTo>
                    <a:pt x="0" y="2688"/>
                  </a:lnTo>
                  <a:lnTo>
                    <a:pt x="2686" y="0"/>
                  </a:lnTo>
                  <a:lnTo>
                    <a:pt x="9329" y="0"/>
                  </a:lnTo>
                  <a:lnTo>
                    <a:pt x="12015" y="2688"/>
                  </a:lnTo>
                  <a:lnTo>
                    <a:pt x="12015" y="11436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727144" y="8332329"/>
              <a:ext cx="2413000" cy="1556385"/>
            </a:xfrm>
            <a:custGeom>
              <a:avLst/>
              <a:gdLst/>
              <a:ahLst/>
              <a:cxnLst/>
              <a:rect l="l" t="t" r="r" b="b"/>
              <a:pathLst>
                <a:path w="2413000" h="1556384">
                  <a:moveTo>
                    <a:pt x="2412662" y="1555889"/>
                  </a:moveTo>
                  <a:lnTo>
                    <a:pt x="0" y="1555889"/>
                  </a:lnTo>
                  <a:lnTo>
                    <a:pt x="0" y="0"/>
                  </a:lnTo>
                  <a:lnTo>
                    <a:pt x="2412662" y="0"/>
                  </a:lnTo>
                  <a:lnTo>
                    <a:pt x="2412662" y="1555889"/>
                  </a:lnTo>
                  <a:close/>
                </a:path>
              </a:pathLst>
            </a:custGeom>
            <a:solidFill>
              <a:srgbClr val="CADD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018258" y="8624493"/>
              <a:ext cx="943610" cy="1040765"/>
            </a:xfrm>
            <a:custGeom>
              <a:avLst/>
              <a:gdLst/>
              <a:ahLst/>
              <a:cxnLst/>
              <a:rect l="l" t="t" r="r" b="b"/>
              <a:pathLst>
                <a:path w="943610" h="1040765">
                  <a:moveTo>
                    <a:pt x="572389" y="999832"/>
                  </a:moveTo>
                  <a:lnTo>
                    <a:pt x="75552" y="999832"/>
                  </a:lnTo>
                  <a:lnTo>
                    <a:pt x="75552" y="1040257"/>
                  </a:lnTo>
                  <a:lnTo>
                    <a:pt x="572389" y="1040257"/>
                  </a:lnTo>
                  <a:lnTo>
                    <a:pt x="572389" y="999832"/>
                  </a:lnTo>
                  <a:close/>
                </a:path>
                <a:path w="943610" h="1040765">
                  <a:moveTo>
                    <a:pt x="615086" y="266623"/>
                  </a:moveTo>
                  <a:lnTo>
                    <a:pt x="75577" y="266623"/>
                  </a:lnTo>
                  <a:lnTo>
                    <a:pt x="75577" y="307047"/>
                  </a:lnTo>
                  <a:lnTo>
                    <a:pt x="615086" y="307047"/>
                  </a:lnTo>
                  <a:lnTo>
                    <a:pt x="615086" y="266623"/>
                  </a:lnTo>
                  <a:close/>
                </a:path>
                <a:path w="943610" h="1040765">
                  <a:moveTo>
                    <a:pt x="640207" y="666559"/>
                  </a:moveTo>
                  <a:lnTo>
                    <a:pt x="0" y="666559"/>
                  </a:lnTo>
                  <a:lnTo>
                    <a:pt x="0" y="707009"/>
                  </a:lnTo>
                  <a:lnTo>
                    <a:pt x="640207" y="707009"/>
                  </a:lnTo>
                  <a:lnTo>
                    <a:pt x="640207" y="666559"/>
                  </a:lnTo>
                  <a:close/>
                </a:path>
                <a:path w="943610" h="1040765">
                  <a:moveTo>
                    <a:pt x="779246" y="0"/>
                  </a:moveTo>
                  <a:lnTo>
                    <a:pt x="75577" y="0"/>
                  </a:lnTo>
                  <a:lnTo>
                    <a:pt x="75577" y="40424"/>
                  </a:lnTo>
                  <a:lnTo>
                    <a:pt x="779246" y="40424"/>
                  </a:lnTo>
                  <a:lnTo>
                    <a:pt x="779246" y="0"/>
                  </a:lnTo>
                  <a:close/>
                </a:path>
                <a:path w="943610" h="1040765">
                  <a:moveTo>
                    <a:pt x="943419" y="199961"/>
                  </a:moveTo>
                  <a:lnTo>
                    <a:pt x="75577" y="199961"/>
                  </a:lnTo>
                  <a:lnTo>
                    <a:pt x="75577" y="240398"/>
                  </a:lnTo>
                  <a:lnTo>
                    <a:pt x="943419" y="240398"/>
                  </a:lnTo>
                  <a:lnTo>
                    <a:pt x="943419" y="19996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684287" y="9864862"/>
              <a:ext cx="659765" cy="422275"/>
            </a:xfrm>
            <a:custGeom>
              <a:avLst/>
              <a:gdLst/>
              <a:ahLst/>
              <a:cxnLst/>
              <a:rect l="l" t="t" r="r" b="b"/>
              <a:pathLst>
                <a:path w="659764" h="422275">
                  <a:moveTo>
                    <a:pt x="425492" y="422137"/>
                  </a:moveTo>
                  <a:lnTo>
                    <a:pt x="0" y="422137"/>
                  </a:lnTo>
                  <a:lnTo>
                    <a:pt x="240880" y="24373"/>
                  </a:lnTo>
                  <a:lnTo>
                    <a:pt x="249106" y="14167"/>
                  </a:lnTo>
                  <a:lnTo>
                    <a:pt x="259615" y="6499"/>
                  </a:lnTo>
                  <a:lnTo>
                    <a:pt x="271860" y="1675"/>
                  </a:lnTo>
                  <a:lnTo>
                    <a:pt x="285293" y="0"/>
                  </a:lnTo>
                  <a:lnTo>
                    <a:pt x="630617" y="0"/>
                  </a:lnTo>
                  <a:lnTo>
                    <a:pt x="645365" y="3953"/>
                  </a:lnTo>
                  <a:lnTo>
                    <a:pt x="655616" y="14003"/>
                  </a:lnTo>
                  <a:lnTo>
                    <a:pt x="659711" y="27430"/>
                  </a:lnTo>
                  <a:lnTo>
                    <a:pt x="655990" y="41518"/>
                  </a:lnTo>
                  <a:lnTo>
                    <a:pt x="425492" y="42213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2043864" y="9996557"/>
              <a:ext cx="94408" cy="77062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84677" y="8691143"/>
              <a:ext cx="3029661" cy="1595856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726959" y="7188219"/>
              <a:ext cx="2529334" cy="1422228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92697" y="7582775"/>
              <a:ext cx="582295" cy="438150"/>
            </a:xfrm>
            <a:custGeom>
              <a:avLst/>
              <a:gdLst/>
              <a:ahLst/>
              <a:cxnLst/>
              <a:rect l="l" t="t" r="r" b="b"/>
              <a:pathLst>
                <a:path w="582295" h="438150">
                  <a:moveTo>
                    <a:pt x="403783" y="39039"/>
                  </a:moveTo>
                  <a:lnTo>
                    <a:pt x="399084" y="34340"/>
                  </a:lnTo>
                  <a:lnTo>
                    <a:pt x="395287" y="34340"/>
                  </a:lnTo>
                  <a:lnTo>
                    <a:pt x="0" y="429882"/>
                  </a:lnTo>
                  <a:lnTo>
                    <a:pt x="0" y="433679"/>
                  </a:lnTo>
                  <a:lnTo>
                    <a:pt x="3530" y="437210"/>
                  </a:lnTo>
                  <a:lnTo>
                    <a:pt x="5067" y="437781"/>
                  </a:lnTo>
                  <a:lnTo>
                    <a:pt x="8140" y="437781"/>
                  </a:lnTo>
                  <a:lnTo>
                    <a:pt x="9677" y="437210"/>
                  </a:lnTo>
                  <a:lnTo>
                    <a:pt x="403783" y="42849"/>
                  </a:lnTo>
                  <a:lnTo>
                    <a:pt x="403783" y="39039"/>
                  </a:lnTo>
                  <a:close/>
                </a:path>
                <a:path w="582295" h="438150">
                  <a:moveTo>
                    <a:pt x="582079" y="4699"/>
                  </a:moveTo>
                  <a:lnTo>
                    <a:pt x="577392" y="0"/>
                  </a:lnTo>
                  <a:lnTo>
                    <a:pt x="573582" y="0"/>
                  </a:lnTo>
                  <a:lnTo>
                    <a:pt x="212280" y="361556"/>
                  </a:lnTo>
                  <a:lnTo>
                    <a:pt x="212280" y="365353"/>
                  </a:lnTo>
                  <a:lnTo>
                    <a:pt x="215798" y="368871"/>
                  </a:lnTo>
                  <a:lnTo>
                    <a:pt x="217335" y="369455"/>
                  </a:lnTo>
                  <a:lnTo>
                    <a:pt x="220408" y="369455"/>
                  </a:lnTo>
                  <a:lnTo>
                    <a:pt x="221945" y="368871"/>
                  </a:lnTo>
                  <a:lnTo>
                    <a:pt x="582079" y="8509"/>
                  </a:lnTo>
                  <a:lnTo>
                    <a:pt x="582079" y="469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517759" y="7515035"/>
              <a:ext cx="71161" cy="71196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5" name="object 25"/>
          <p:cNvGrpSpPr/>
          <p:nvPr/>
        </p:nvGrpSpPr>
        <p:grpSpPr>
          <a:xfrm>
            <a:off x="13690074" y="3206752"/>
            <a:ext cx="4540250" cy="4872355"/>
            <a:chOff x="13690074" y="3206752"/>
            <a:chExt cx="4540250" cy="4872355"/>
          </a:xfrm>
        </p:grpSpPr>
        <p:sp>
          <p:nvSpPr>
            <p:cNvPr id="26" name="object 26"/>
            <p:cNvSpPr/>
            <p:nvPr/>
          </p:nvSpPr>
          <p:spPr>
            <a:xfrm>
              <a:off x="13777068" y="4093769"/>
              <a:ext cx="4453255" cy="3985260"/>
            </a:xfrm>
            <a:custGeom>
              <a:avLst/>
              <a:gdLst/>
              <a:ahLst/>
              <a:cxnLst/>
              <a:rect l="l" t="t" r="r" b="b"/>
              <a:pathLst>
                <a:path w="4453255" h="3985259">
                  <a:moveTo>
                    <a:pt x="3460694" y="3984795"/>
                  </a:moveTo>
                  <a:lnTo>
                    <a:pt x="3413201" y="3983890"/>
                  </a:lnTo>
                  <a:lnTo>
                    <a:pt x="3365497" y="3981157"/>
                  </a:lnTo>
                  <a:lnTo>
                    <a:pt x="3317700" y="3976678"/>
                  </a:lnTo>
                  <a:lnTo>
                    <a:pt x="3269924" y="3970534"/>
                  </a:lnTo>
                  <a:lnTo>
                    <a:pt x="3222286" y="3962805"/>
                  </a:lnTo>
                  <a:lnTo>
                    <a:pt x="3174902" y="3953572"/>
                  </a:lnTo>
                  <a:lnTo>
                    <a:pt x="3127887" y="3942916"/>
                  </a:lnTo>
                  <a:lnTo>
                    <a:pt x="3081358" y="3930918"/>
                  </a:lnTo>
                  <a:lnTo>
                    <a:pt x="3035431" y="3917658"/>
                  </a:lnTo>
                  <a:lnTo>
                    <a:pt x="2945845" y="3887677"/>
                  </a:lnTo>
                  <a:lnTo>
                    <a:pt x="2850789" y="3851025"/>
                  </a:lnTo>
                  <a:lnTo>
                    <a:pt x="2427813" y="3668135"/>
                  </a:lnTo>
                  <a:lnTo>
                    <a:pt x="2333393" y="3630045"/>
                  </a:lnTo>
                  <a:lnTo>
                    <a:pt x="2238277" y="3595261"/>
                  </a:lnTo>
                  <a:lnTo>
                    <a:pt x="2142215" y="3564881"/>
                  </a:lnTo>
                  <a:lnTo>
                    <a:pt x="2093751" y="3551686"/>
                  </a:lnTo>
                  <a:lnTo>
                    <a:pt x="2044958" y="3540004"/>
                  </a:lnTo>
                  <a:lnTo>
                    <a:pt x="1995802" y="3529972"/>
                  </a:lnTo>
                  <a:lnTo>
                    <a:pt x="1946255" y="3521726"/>
                  </a:lnTo>
                  <a:lnTo>
                    <a:pt x="1896284" y="3515406"/>
                  </a:lnTo>
                  <a:lnTo>
                    <a:pt x="1845857" y="3511147"/>
                  </a:lnTo>
                  <a:lnTo>
                    <a:pt x="1796308" y="3509027"/>
                  </a:lnTo>
                  <a:lnTo>
                    <a:pt x="1746836" y="3508851"/>
                  </a:lnTo>
                  <a:lnTo>
                    <a:pt x="1697430" y="3510403"/>
                  </a:lnTo>
                  <a:lnTo>
                    <a:pt x="1598778" y="3517814"/>
                  </a:lnTo>
                  <a:lnTo>
                    <a:pt x="1500266" y="3529516"/>
                  </a:lnTo>
                  <a:lnTo>
                    <a:pt x="1204731" y="3572922"/>
                  </a:lnTo>
                  <a:lnTo>
                    <a:pt x="1105937" y="3584343"/>
                  </a:lnTo>
                  <a:lnTo>
                    <a:pt x="1054626" y="3588231"/>
                  </a:lnTo>
                  <a:lnTo>
                    <a:pt x="1003620" y="3590113"/>
                  </a:lnTo>
                  <a:lnTo>
                    <a:pt x="952994" y="3589950"/>
                  </a:lnTo>
                  <a:lnTo>
                    <a:pt x="902826" y="3587706"/>
                  </a:lnTo>
                  <a:lnTo>
                    <a:pt x="853191" y="3583341"/>
                  </a:lnTo>
                  <a:lnTo>
                    <a:pt x="804166" y="3576820"/>
                  </a:lnTo>
                  <a:lnTo>
                    <a:pt x="755827" y="3568104"/>
                  </a:lnTo>
                  <a:lnTo>
                    <a:pt x="708250" y="3557156"/>
                  </a:lnTo>
                  <a:lnTo>
                    <a:pt x="661511" y="3543939"/>
                  </a:lnTo>
                  <a:lnTo>
                    <a:pt x="615686" y="3528414"/>
                  </a:lnTo>
                  <a:lnTo>
                    <a:pt x="570852" y="3510545"/>
                  </a:lnTo>
                  <a:lnTo>
                    <a:pt x="527085" y="3490293"/>
                  </a:lnTo>
                  <a:lnTo>
                    <a:pt x="484461" y="3467622"/>
                  </a:lnTo>
                  <a:lnTo>
                    <a:pt x="443057" y="3442494"/>
                  </a:lnTo>
                  <a:lnTo>
                    <a:pt x="402947" y="3414871"/>
                  </a:lnTo>
                  <a:lnTo>
                    <a:pt x="346091" y="3367766"/>
                  </a:lnTo>
                  <a:lnTo>
                    <a:pt x="296443" y="3315305"/>
                  </a:lnTo>
                  <a:lnTo>
                    <a:pt x="253375" y="3257123"/>
                  </a:lnTo>
                  <a:lnTo>
                    <a:pt x="216258" y="3192859"/>
                  </a:lnTo>
                  <a:lnTo>
                    <a:pt x="199734" y="3158331"/>
                  </a:lnTo>
                  <a:lnTo>
                    <a:pt x="184463" y="3122147"/>
                  </a:lnTo>
                  <a:lnTo>
                    <a:pt x="170365" y="3084260"/>
                  </a:lnTo>
                  <a:lnTo>
                    <a:pt x="157362" y="3044625"/>
                  </a:lnTo>
                  <a:lnTo>
                    <a:pt x="145375" y="3003196"/>
                  </a:lnTo>
                  <a:lnTo>
                    <a:pt x="124136" y="2914777"/>
                  </a:lnTo>
                  <a:lnTo>
                    <a:pt x="106018" y="2818639"/>
                  </a:lnTo>
                  <a:lnTo>
                    <a:pt x="90392" y="2714419"/>
                  </a:lnTo>
                  <a:lnTo>
                    <a:pt x="70252" y="2542140"/>
                  </a:lnTo>
                  <a:lnTo>
                    <a:pt x="19065" y="1949893"/>
                  </a:lnTo>
                  <a:lnTo>
                    <a:pt x="4565" y="1724406"/>
                  </a:lnTo>
                  <a:lnTo>
                    <a:pt x="0" y="1573274"/>
                  </a:lnTo>
                  <a:lnTo>
                    <a:pt x="711" y="1479380"/>
                  </a:lnTo>
                  <a:lnTo>
                    <a:pt x="4894" y="1389913"/>
                  </a:lnTo>
                  <a:lnTo>
                    <a:pt x="12948" y="1303965"/>
                  </a:lnTo>
                  <a:lnTo>
                    <a:pt x="25275" y="1220628"/>
                  </a:lnTo>
                  <a:lnTo>
                    <a:pt x="42274" y="1138994"/>
                  </a:lnTo>
                  <a:lnTo>
                    <a:pt x="64347" y="1058153"/>
                  </a:lnTo>
                  <a:lnTo>
                    <a:pt x="91893" y="977197"/>
                  </a:lnTo>
                  <a:lnTo>
                    <a:pt x="143474" y="854584"/>
                  </a:lnTo>
                  <a:lnTo>
                    <a:pt x="183720" y="770048"/>
                  </a:lnTo>
                  <a:lnTo>
                    <a:pt x="219464" y="701528"/>
                  </a:lnTo>
                  <a:lnTo>
                    <a:pt x="262530" y="626127"/>
                  </a:lnTo>
                  <a:lnTo>
                    <a:pt x="313084" y="546287"/>
                  </a:lnTo>
                  <a:lnTo>
                    <a:pt x="341222" y="505465"/>
                  </a:lnTo>
                  <a:lnTo>
                    <a:pt x="371293" y="464449"/>
                  </a:lnTo>
                  <a:lnTo>
                    <a:pt x="403320" y="423545"/>
                  </a:lnTo>
                  <a:lnTo>
                    <a:pt x="437322" y="383057"/>
                  </a:lnTo>
                  <a:lnTo>
                    <a:pt x="473321" y="343290"/>
                  </a:lnTo>
                  <a:lnTo>
                    <a:pt x="511336" y="304551"/>
                  </a:lnTo>
                  <a:lnTo>
                    <a:pt x="551390" y="267144"/>
                  </a:lnTo>
                  <a:lnTo>
                    <a:pt x="593502" y="231374"/>
                  </a:lnTo>
                  <a:lnTo>
                    <a:pt x="637693" y="197547"/>
                  </a:lnTo>
                  <a:lnTo>
                    <a:pt x="683985" y="165968"/>
                  </a:lnTo>
                  <a:lnTo>
                    <a:pt x="732397" y="136942"/>
                  </a:lnTo>
                  <a:lnTo>
                    <a:pt x="782950" y="110774"/>
                  </a:lnTo>
                  <a:lnTo>
                    <a:pt x="835666" y="87771"/>
                  </a:lnTo>
                  <a:lnTo>
                    <a:pt x="890564" y="68236"/>
                  </a:lnTo>
                  <a:lnTo>
                    <a:pt x="947666" y="52475"/>
                  </a:lnTo>
                  <a:lnTo>
                    <a:pt x="995072" y="42680"/>
                  </a:lnTo>
                  <a:lnTo>
                    <a:pt x="1040273" y="36250"/>
                  </a:lnTo>
                  <a:lnTo>
                    <a:pt x="1083446" y="32971"/>
                  </a:lnTo>
                  <a:lnTo>
                    <a:pt x="1124766" y="32627"/>
                  </a:lnTo>
                  <a:lnTo>
                    <a:pt x="1164408" y="35003"/>
                  </a:lnTo>
                  <a:lnTo>
                    <a:pt x="1202548" y="39881"/>
                  </a:lnTo>
                  <a:lnTo>
                    <a:pt x="1275026" y="56286"/>
                  </a:lnTo>
                  <a:lnTo>
                    <a:pt x="1343602" y="80117"/>
                  </a:lnTo>
                  <a:lnTo>
                    <a:pt x="1409683" y="109647"/>
                  </a:lnTo>
                  <a:lnTo>
                    <a:pt x="1641591" y="232983"/>
                  </a:lnTo>
                  <a:lnTo>
                    <a:pt x="1713823" y="266812"/>
                  </a:lnTo>
                  <a:lnTo>
                    <a:pt x="1751812" y="282413"/>
                  </a:lnTo>
                  <a:lnTo>
                    <a:pt x="1791285" y="296851"/>
                  </a:lnTo>
                  <a:lnTo>
                    <a:pt x="1832416" y="309910"/>
                  </a:lnTo>
                  <a:lnTo>
                    <a:pt x="1875381" y="321374"/>
                  </a:lnTo>
                  <a:lnTo>
                    <a:pt x="1920357" y="331029"/>
                  </a:lnTo>
                  <a:lnTo>
                    <a:pt x="1967517" y="338658"/>
                  </a:lnTo>
                  <a:lnTo>
                    <a:pt x="2017039" y="344045"/>
                  </a:lnTo>
                  <a:lnTo>
                    <a:pt x="2069097" y="346974"/>
                  </a:lnTo>
                  <a:lnTo>
                    <a:pt x="2123867" y="347231"/>
                  </a:lnTo>
                  <a:lnTo>
                    <a:pt x="2181525" y="344599"/>
                  </a:lnTo>
                  <a:lnTo>
                    <a:pt x="2227962" y="340506"/>
                  </a:lnTo>
                  <a:lnTo>
                    <a:pt x="2272054" y="334935"/>
                  </a:lnTo>
                  <a:lnTo>
                    <a:pt x="2314058" y="327990"/>
                  </a:lnTo>
                  <a:lnTo>
                    <a:pt x="2354228" y="319772"/>
                  </a:lnTo>
                  <a:lnTo>
                    <a:pt x="2392820" y="310384"/>
                  </a:lnTo>
                  <a:lnTo>
                    <a:pt x="2466291" y="288507"/>
                  </a:lnTo>
                  <a:lnTo>
                    <a:pt x="2536511" y="263179"/>
                  </a:lnTo>
                  <a:lnTo>
                    <a:pt x="2786165" y="159169"/>
                  </a:lnTo>
                  <a:lnTo>
                    <a:pt x="2867026" y="128442"/>
                  </a:lnTo>
                  <a:lnTo>
                    <a:pt x="2955868" y="98767"/>
                  </a:lnTo>
                  <a:lnTo>
                    <a:pt x="3054732" y="70964"/>
                  </a:lnTo>
                  <a:lnTo>
                    <a:pt x="3108560" y="58021"/>
                  </a:lnTo>
                  <a:lnTo>
                    <a:pt x="3165659" y="45852"/>
                  </a:lnTo>
                  <a:lnTo>
                    <a:pt x="3226284" y="34561"/>
                  </a:lnTo>
                  <a:lnTo>
                    <a:pt x="3290691" y="24249"/>
                  </a:lnTo>
                  <a:lnTo>
                    <a:pt x="3359135" y="15020"/>
                  </a:lnTo>
                  <a:lnTo>
                    <a:pt x="3431871" y="6975"/>
                  </a:lnTo>
                  <a:lnTo>
                    <a:pt x="3479269" y="3090"/>
                  </a:lnTo>
                  <a:lnTo>
                    <a:pt x="3526877" y="732"/>
                  </a:lnTo>
                  <a:lnTo>
                    <a:pt x="3574769" y="0"/>
                  </a:lnTo>
                  <a:lnTo>
                    <a:pt x="3623019" y="991"/>
                  </a:lnTo>
                  <a:lnTo>
                    <a:pt x="3671698" y="3806"/>
                  </a:lnTo>
                  <a:lnTo>
                    <a:pt x="3720882" y="8541"/>
                  </a:lnTo>
                  <a:lnTo>
                    <a:pt x="3770643" y="15296"/>
                  </a:lnTo>
                  <a:lnTo>
                    <a:pt x="3821054" y="24169"/>
                  </a:lnTo>
                  <a:lnTo>
                    <a:pt x="3872188" y="35258"/>
                  </a:lnTo>
                  <a:lnTo>
                    <a:pt x="3924119" y="48662"/>
                  </a:lnTo>
                  <a:lnTo>
                    <a:pt x="3976921" y="64479"/>
                  </a:lnTo>
                  <a:lnTo>
                    <a:pt x="4030666" y="82809"/>
                  </a:lnTo>
                  <a:lnTo>
                    <a:pt x="4077753" y="101572"/>
                  </a:lnTo>
                  <a:lnTo>
                    <a:pt x="4123791" y="123507"/>
                  </a:lnTo>
                  <a:lnTo>
                    <a:pt x="4168391" y="148514"/>
                  </a:lnTo>
                  <a:lnTo>
                    <a:pt x="4211164" y="176495"/>
                  </a:lnTo>
                  <a:lnTo>
                    <a:pt x="4251720" y="207353"/>
                  </a:lnTo>
                  <a:lnTo>
                    <a:pt x="4289671" y="240988"/>
                  </a:lnTo>
                  <a:lnTo>
                    <a:pt x="4324626" y="277301"/>
                  </a:lnTo>
                  <a:lnTo>
                    <a:pt x="4356197" y="316195"/>
                  </a:lnTo>
                  <a:lnTo>
                    <a:pt x="4383995" y="357571"/>
                  </a:lnTo>
                  <a:lnTo>
                    <a:pt x="4407630" y="401331"/>
                  </a:lnTo>
                  <a:lnTo>
                    <a:pt x="4426712" y="447376"/>
                  </a:lnTo>
                  <a:lnTo>
                    <a:pt x="4440853" y="495607"/>
                  </a:lnTo>
                  <a:lnTo>
                    <a:pt x="4449519" y="544684"/>
                  </a:lnTo>
                  <a:lnTo>
                    <a:pt x="4453023" y="593898"/>
                  </a:lnTo>
                  <a:lnTo>
                    <a:pt x="4451755" y="643112"/>
                  </a:lnTo>
                  <a:lnTo>
                    <a:pt x="4446105" y="692188"/>
                  </a:lnTo>
                  <a:lnTo>
                    <a:pt x="4436461" y="740990"/>
                  </a:lnTo>
                  <a:lnTo>
                    <a:pt x="4423213" y="789380"/>
                  </a:lnTo>
                  <a:lnTo>
                    <a:pt x="4406750" y="837220"/>
                  </a:lnTo>
                  <a:lnTo>
                    <a:pt x="4387461" y="884373"/>
                  </a:lnTo>
                  <a:lnTo>
                    <a:pt x="4365736" y="930702"/>
                  </a:lnTo>
                  <a:lnTo>
                    <a:pt x="4341964" y="976070"/>
                  </a:lnTo>
                  <a:lnTo>
                    <a:pt x="4316534" y="1020338"/>
                  </a:lnTo>
                  <a:lnTo>
                    <a:pt x="4262166" y="1105530"/>
                  </a:lnTo>
                  <a:lnTo>
                    <a:pt x="4119776" y="1314610"/>
                  </a:lnTo>
                  <a:lnTo>
                    <a:pt x="4092814" y="1357140"/>
                  </a:lnTo>
                  <a:lnTo>
                    <a:pt x="4067132" y="1400262"/>
                  </a:lnTo>
                  <a:lnTo>
                    <a:pt x="4043062" y="1444125"/>
                  </a:lnTo>
                  <a:lnTo>
                    <a:pt x="4020936" y="1488881"/>
                  </a:lnTo>
                  <a:lnTo>
                    <a:pt x="4001086" y="1534681"/>
                  </a:lnTo>
                  <a:lnTo>
                    <a:pt x="3983844" y="1581676"/>
                  </a:lnTo>
                  <a:lnTo>
                    <a:pt x="3969772" y="1628522"/>
                  </a:lnTo>
                  <a:lnTo>
                    <a:pt x="3958592" y="1675636"/>
                  </a:lnTo>
                  <a:lnTo>
                    <a:pt x="3950155" y="1722993"/>
                  </a:lnTo>
                  <a:lnTo>
                    <a:pt x="3944308" y="1770570"/>
                  </a:lnTo>
                  <a:lnTo>
                    <a:pt x="3940901" y="1818343"/>
                  </a:lnTo>
                  <a:lnTo>
                    <a:pt x="3939782" y="1866286"/>
                  </a:lnTo>
                  <a:lnTo>
                    <a:pt x="3940800" y="1914377"/>
                  </a:lnTo>
                  <a:lnTo>
                    <a:pt x="3943803" y="1962591"/>
                  </a:lnTo>
                  <a:lnTo>
                    <a:pt x="3948641" y="2010905"/>
                  </a:lnTo>
                  <a:lnTo>
                    <a:pt x="3955162" y="2059293"/>
                  </a:lnTo>
                  <a:lnTo>
                    <a:pt x="3963215" y="2107733"/>
                  </a:lnTo>
                  <a:lnTo>
                    <a:pt x="3983313" y="2204669"/>
                  </a:lnTo>
                  <a:lnTo>
                    <a:pt x="4007725" y="2301521"/>
                  </a:lnTo>
                  <a:lnTo>
                    <a:pt x="4049783" y="2446218"/>
                  </a:lnTo>
                  <a:lnTo>
                    <a:pt x="4137862" y="2729694"/>
                  </a:lnTo>
                  <a:lnTo>
                    <a:pt x="4162849" y="2822567"/>
                  </a:lnTo>
                  <a:lnTo>
                    <a:pt x="4184267" y="2917366"/>
                  </a:lnTo>
                  <a:lnTo>
                    <a:pt x="4201221" y="3013289"/>
                  </a:lnTo>
                  <a:lnTo>
                    <a:pt x="4207744" y="3061421"/>
                  </a:lnTo>
                  <a:lnTo>
                    <a:pt x="4212816" y="3109531"/>
                  </a:lnTo>
                  <a:lnTo>
                    <a:pt x="4216324" y="3157521"/>
                  </a:lnTo>
                  <a:lnTo>
                    <a:pt x="4218156" y="3205289"/>
                  </a:lnTo>
                  <a:lnTo>
                    <a:pt x="4218201" y="3252736"/>
                  </a:lnTo>
                  <a:lnTo>
                    <a:pt x="4216347" y="3299759"/>
                  </a:lnTo>
                  <a:lnTo>
                    <a:pt x="4212481" y="3346260"/>
                  </a:lnTo>
                  <a:lnTo>
                    <a:pt x="4206492" y="3392138"/>
                  </a:lnTo>
                  <a:lnTo>
                    <a:pt x="4198268" y="3437291"/>
                  </a:lnTo>
                  <a:lnTo>
                    <a:pt x="4187696" y="3481621"/>
                  </a:lnTo>
                  <a:lnTo>
                    <a:pt x="4174666" y="3525026"/>
                  </a:lnTo>
                  <a:lnTo>
                    <a:pt x="4159065" y="3567405"/>
                  </a:lnTo>
                  <a:lnTo>
                    <a:pt x="4140781" y="3608659"/>
                  </a:lnTo>
                  <a:lnTo>
                    <a:pt x="4119703" y="3648687"/>
                  </a:lnTo>
                  <a:lnTo>
                    <a:pt x="4095717" y="3687388"/>
                  </a:lnTo>
                  <a:lnTo>
                    <a:pt x="4068714" y="3724662"/>
                  </a:lnTo>
                  <a:lnTo>
                    <a:pt x="4038579" y="3760409"/>
                  </a:lnTo>
                  <a:lnTo>
                    <a:pt x="4006207" y="3793562"/>
                  </a:lnTo>
                  <a:lnTo>
                    <a:pt x="3972000" y="3823758"/>
                  </a:lnTo>
                  <a:lnTo>
                    <a:pt x="3936076" y="3851076"/>
                  </a:lnTo>
                  <a:lnTo>
                    <a:pt x="3898550" y="3875598"/>
                  </a:lnTo>
                  <a:lnTo>
                    <a:pt x="3859537" y="3897405"/>
                  </a:lnTo>
                  <a:lnTo>
                    <a:pt x="3819155" y="3916577"/>
                  </a:lnTo>
                  <a:lnTo>
                    <a:pt x="3777518" y="3933195"/>
                  </a:lnTo>
                  <a:lnTo>
                    <a:pt x="3734744" y="3947340"/>
                  </a:lnTo>
                  <a:lnTo>
                    <a:pt x="3690948" y="3959092"/>
                  </a:lnTo>
                  <a:lnTo>
                    <a:pt x="3646245" y="3968533"/>
                  </a:lnTo>
                  <a:lnTo>
                    <a:pt x="3600752" y="3975743"/>
                  </a:lnTo>
                  <a:lnTo>
                    <a:pt x="3554586" y="3980803"/>
                  </a:lnTo>
                  <a:lnTo>
                    <a:pt x="3507861" y="3983793"/>
                  </a:lnTo>
                  <a:lnTo>
                    <a:pt x="3460694" y="3984795"/>
                  </a:lnTo>
                  <a:close/>
                </a:path>
              </a:pathLst>
            </a:custGeom>
            <a:solidFill>
              <a:srgbClr val="C1DA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3756442" y="5728661"/>
              <a:ext cx="332105" cy="1526540"/>
            </a:xfrm>
            <a:custGeom>
              <a:avLst/>
              <a:gdLst/>
              <a:ahLst/>
              <a:cxnLst/>
              <a:rect l="l" t="t" r="r" b="b"/>
              <a:pathLst>
                <a:path w="332105" h="1526540">
                  <a:moveTo>
                    <a:pt x="0" y="1526524"/>
                  </a:moveTo>
                  <a:lnTo>
                    <a:pt x="331838" y="1526524"/>
                  </a:lnTo>
                  <a:lnTo>
                    <a:pt x="331838" y="0"/>
                  </a:lnTo>
                  <a:lnTo>
                    <a:pt x="0" y="0"/>
                  </a:lnTo>
                  <a:lnTo>
                    <a:pt x="0" y="1526524"/>
                  </a:lnTo>
                  <a:close/>
                </a:path>
              </a:pathLst>
            </a:custGeom>
            <a:solidFill>
              <a:srgbClr val="3648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4088281" y="5728661"/>
              <a:ext cx="332105" cy="1526540"/>
            </a:xfrm>
            <a:custGeom>
              <a:avLst/>
              <a:gdLst/>
              <a:ahLst/>
              <a:cxnLst/>
              <a:rect l="l" t="t" r="r" b="b"/>
              <a:pathLst>
                <a:path w="332105" h="1526540">
                  <a:moveTo>
                    <a:pt x="331838" y="1526524"/>
                  </a:moveTo>
                  <a:lnTo>
                    <a:pt x="0" y="1526524"/>
                  </a:lnTo>
                  <a:lnTo>
                    <a:pt x="0" y="0"/>
                  </a:lnTo>
                  <a:lnTo>
                    <a:pt x="331838" y="0"/>
                  </a:lnTo>
                  <a:lnTo>
                    <a:pt x="331838" y="1526524"/>
                  </a:lnTo>
                  <a:close/>
                </a:path>
              </a:pathLst>
            </a:custGeom>
            <a:solidFill>
              <a:srgbClr val="2638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3955545" y="6193301"/>
              <a:ext cx="266065" cy="796925"/>
            </a:xfrm>
            <a:custGeom>
              <a:avLst/>
              <a:gdLst/>
              <a:ahLst/>
              <a:cxnLst/>
              <a:rect l="l" t="t" r="r" b="b"/>
              <a:pathLst>
                <a:path w="266065" h="796925">
                  <a:moveTo>
                    <a:pt x="265471" y="796413"/>
                  </a:moveTo>
                  <a:lnTo>
                    <a:pt x="0" y="796413"/>
                  </a:lnTo>
                  <a:lnTo>
                    <a:pt x="0" y="0"/>
                  </a:lnTo>
                  <a:lnTo>
                    <a:pt x="265471" y="0"/>
                  </a:lnTo>
                  <a:lnTo>
                    <a:pt x="265471" y="796413"/>
                  </a:lnTo>
                  <a:close/>
                </a:path>
              </a:pathLst>
            </a:custGeom>
            <a:solidFill>
              <a:srgbClr val="6D90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4075664" y="4069536"/>
              <a:ext cx="3662679" cy="2456180"/>
            </a:xfrm>
            <a:custGeom>
              <a:avLst/>
              <a:gdLst/>
              <a:ahLst/>
              <a:cxnLst/>
              <a:rect l="l" t="t" r="r" b="b"/>
              <a:pathLst>
                <a:path w="3662680" h="2456179">
                  <a:moveTo>
                    <a:pt x="543547" y="265468"/>
                  </a:moveTo>
                  <a:lnTo>
                    <a:pt x="411480" y="145288"/>
                  </a:lnTo>
                  <a:lnTo>
                    <a:pt x="0" y="597979"/>
                  </a:lnTo>
                  <a:lnTo>
                    <a:pt x="152120" y="824687"/>
                  </a:lnTo>
                  <a:lnTo>
                    <a:pt x="543547" y="265468"/>
                  </a:lnTo>
                  <a:close/>
                </a:path>
                <a:path w="3662680" h="2456179">
                  <a:moveTo>
                    <a:pt x="1074496" y="0"/>
                  </a:moveTo>
                  <a:lnTo>
                    <a:pt x="543547" y="0"/>
                  </a:lnTo>
                  <a:lnTo>
                    <a:pt x="543547" y="265468"/>
                  </a:lnTo>
                  <a:lnTo>
                    <a:pt x="1074496" y="265468"/>
                  </a:lnTo>
                  <a:lnTo>
                    <a:pt x="1074496" y="0"/>
                  </a:lnTo>
                  <a:close/>
                </a:path>
                <a:path w="3662680" h="2456179">
                  <a:moveTo>
                    <a:pt x="3662121" y="2209673"/>
                  </a:moveTo>
                  <a:lnTo>
                    <a:pt x="3659962" y="2151189"/>
                  </a:lnTo>
                  <a:lnTo>
                    <a:pt x="3645052" y="2094598"/>
                  </a:lnTo>
                  <a:lnTo>
                    <a:pt x="3618103" y="2042655"/>
                  </a:lnTo>
                  <a:lnTo>
                    <a:pt x="3580422" y="1997875"/>
                  </a:lnTo>
                  <a:lnTo>
                    <a:pt x="3533851" y="1962442"/>
                  </a:lnTo>
                  <a:lnTo>
                    <a:pt x="3480638" y="1938070"/>
                  </a:lnTo>
                  <a:lnTo>
                    <a:pt x="3423386" y="1925955"/>
                  </a:lnTo>
                  <a:lnTo>
                    <a:pt x="344449" y="1924672"/>
                  </a:lnTo>
                  <a:lnTo>
                    <a:pt x="344449" y="2455608"/>
                  </a:lnTo>
                  <a:lnTo>
                    <a:pt x="3397364" y="2455608"/>
                  </a:lnTo>
                  <a:lnTo>
                    <a:pt x="3442754" y="2451697"/>
                  </a:lnTo>
                  <a:lnTo>
                    <a:pt x="3498951" y="2435402"/>
                  </a:lnTo>
                  <a:lnTo>
                    <a:pt x="3550234" y="2407183"/>
                  </a:lnTo>
                  <a:lnTo>
                    <a:pt x="3594062" y="2368423"/>
                  </a:lnTo>
                  <a:lnTo>
                    <a:pt x="3628352" y="2320988"/>
                  </a:lnTo>
                  <a:lnTo>
                    <a:pt x="3651415" y="2267204"/>
                  </a:lnTo>
                  <a:lnTo>
                    <a:pt x="3662121" y="2209673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4619212" y="6193307"/>
              <a:ext cx="2787650" cy="133350"/>
            </a:xfrm>
            <a:custGeom>
              <a:avLst/>
              <a:gdLst/>
              <a:ahLst/>
              <a:cxnLst/>
              <a:rect l="l" t="t" r="r" b="b"/>
              <a:pathLst>
                <a:path w="2787650" h="133350">
                  <a:moveTo>
                    <a:pt x="132740" y="0"/>
                  </a:moveTo>
                  <a:lnTo>
                    <a:pt x="0" y="0"/>
                  </a:lnTo>
                  <a:lnTo>
                    <a:pt x="0" y="132740"/>
                  </a:lnTo>
                  <a:lnTo>
                    <a:pt x="132740" y="132740"/>
                  </a:lnTo>
                  <a:lnTo>
                    <a:pt x="132740" y="0"/>
                  </a:lnTo>
                  <a:close/>
                </a:path>
                <a:path w="2787650" h="133350">
                  <a:moveTo>
                    <a:pt x="663689" y="0"/>
                  </a:moveTo>
                  <a:lnTo>
                    <a:pt x="530948" y="0"/>
                  </a:lnTo>
                  <a:lnTo>
                    <a:pt x="530948" y="132740"/>
                  </a:lnTo>
                  <a:lnTo>
                    <a:pt x="663689" y="132740"/>
                  </a:lnTo>
                  <a:lnTo>
                    <a:pt x="663689" y="0"/>
                  </a:lnTo>
                  <a:close/>
                </a:path>
                <a:path w="2787650" h="133350">
                  <a:moveTo>
                    <a:pt x="1194625" y="0"/>
                  </a:moveTo>
                  <a:lnTo>
                    <a:pt x="1061885" y="0"/>
                  </a:lnTo>
                  <a:lnTo>
                    <a:pt x="1061885" y="132740"/>
                  </a:lnTo>
                  <a:lnTo>
                    <a:pt x="1194625" y="132740"/>
                  </a:lnTo>
                  <a:lnTo>
                    <a:pt x="1194625" y="0"/>
                  </a:lnTo>
                  <a:close/>
                </a:path>
                <a:path w="2787650" h="133350">
                  <a:moveTo>
                    <a:pt x="1725561" y="0"/>
                  </a:moveTo>
                  <a:lnTo>
                    <a:pt x="1592834" y="0"/>
                  </a:lnTo>
                  <a:lnTo>
                    <a:pt x="1592834" y="132740"/>
                  </a:lnTo>
                  <a:lnTo>
                    <a:pt x="1725561" y="132740"/>
                  </a:lnTo>
                  <a:lnTo>
                    <a:pt x="1725561" y="0"/>
                  </a:lnTo>
                  <a:close/>
                </a:path>
                <a:path w="2787650" h="133350">
                  <a:moveTo>
                    <a:pt x="2256510" y="0"/>
                  </a:moveTo>
                  <a:lnTo>
                    <a:pt x="2123770" y="0"/>
                  </a:lnTo>
                  <a:lnTo>
                    <a:pt x="2123770" y="132740"/>
                  </a:lnTo>
                  <a:lnTo>
                    <a:pt x="2256510" y="132740"/>
                  </a:lnTo>
                  <a:lnTo>
                    <a:pt x="2256510" y="0"/>
                  </a:lnTo>
                  <a:close/>
                </a:path>
                <a:path w="2787650" h="133350">
                  <a:moveTo>
                    <a:pt x="2787446" y="0"/>
                  </a:moveTo>
                  <a:lnTo>
                    <a:pt x="2654719" y="0"/>
                  </a:lnTo>
                  <a:lnTo>
                    <a:pt x="2654719" y="132740"/>
                  </a:lnTo>
                  <a:lnTo>
                    <a:pt x="2787446" y="132740"/>
                  </a:lnTo>
                  <a:lnTo>
                    <a:pt x="2787446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4751958" y="5595991"/>
              <a:ext cx="464820" cy="398780"/>
            </a:xfrm>
            <a:custGeom>
              <a:avLst/>
              <a:gdLst/>
              <a:ahLst/>
              <a:cxnLst/>
              <a:rect l="l" t="t" r="r" b="b"/>
              <a:pathLst>
                <a:path w="464819" h="398779">
                  <a:moveTo>
                    <a:pt x="464574" y="398206"/>
                  </a:moveTo>
                  <a:lnTo>
                    <a:pt x="0" y="398206"/>
                  </a:lnTo>
                  <a:lnTo>
                    <a:pt x="0" y="0"/>
                  </a:lnTo>
                  <a:lnTo>
                    <a:pt x="464574" y="0"/>
                  </a:lnTo>
                  <a:lnTo>
                    <a:pt x="464574" y="398206"/>
                  </a:lnTo>
                  <a:close/>
                </a:path>
              </a:pathLst>
            </a:custGeom>
            <a:solidFill>
              <a:srgbClr val="D8A14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5216533" y="5595991"/>
              <a:ext cx="464820" cy="398780"/>
            </a:xfrm>
            <a:custGeom>
              <a:avLst/>
              <a:gdLst/>
              <a:ahLst/>
              <a:cxnLst/>
              <a:rect l="l" t="t" r="r" b="b"/>
              <a:pathLst>
                <a:path w="464819" h="398779">
                  <a:moveTo>
                    <a:pt x="464574" y="398206"/>
                  </a:moveTo>
                  <a:lnTo>
                    <a:pt x="0" y="398206"/>
                  </a:lnTo>
                  <a:lnTo>
                    <a:pt x="0" y="0"/>
                  </a:lnTo>
                  <a:lnTo>
                    <a:pt x="464574" y="0"/>
                  </a:lnTo>
                  <a:lnTo>
                    <a:pt x="464574" y="398206"/>
                  </a:lnTo>
                  <a:close/>
                </a:path>
              </a:pathLst>
            </a:custGeom>
            <a:solidFill>
              <a:srgbClr val="F5B9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15017420" y="5197792"/>
              <a:ext cx="2389505" cy="796925"/>
            </a:xfrm>
            <a:custGeom>
              <a:avLst/>
              <a:gdLst/>
              <a:ahLst/>
              <a:cxnLst/>
              <a:rect l="l" t="t" r="r" b="b"/>
              <a:pathLst>
                <a:path w="2389505" h="796925">
                  <a:moveTo>
                    <a:pt x="464578" y="0"/>
                  </a:moveTo>
                  <a:lnTo>
                    <a:pt x="0" y="0"/>
                  </a:lnTo>
                  <a:lnTo>
                    <a:pt x="0" y="398208"/>
                  </a:lnTo>
                  <a:lnTo>
                    <a:pt x="464578" y="398208"/>
                  </a:lnTo>
                  <a:lnTo>
                    <a:pt x="464578" y="0"/>
                  </a:lnTo>
                  <a:close/>
                </a:path>
                <a:path w="2389505" h="796925">
                  <a:moveTo>
                    <a:pt x="2389238" y="398208"/>
                  </a:moveTo>
                  <a:lnTo>
                    <a:pt x="1924672" y="398208"/>
                  </a:lnTo>
                  <a:lnTo>
                    <a:pt x="1924672" y="796417"/>
                  </a:lnTo>
                  <a:lnTo>
                    <a:pt x="2389238" y="796417"/>
                  </a:lnTo>
                  <a:lnTo>
                    <a:pt x="2389238" y="398208"/>
                  </a:lnTo>
                  <a:close/>
                </a:path>
              </a:pathLst>
            </a:custGeom>
            <a:solidFill>
              <a:srgbClr val="A5793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7273933" y="5131417"/>
              <a:ext cx="464820" cy="464820"/>
            </a:xfrm>
            <a:custGeom>
              <a:avLst/>
              <a:gdLst/>
              <a:ahLst/>
              <a:cxnLst/>
              <a:rect l="l" t="t" r="r" b="b"/>
              <a:pathLst>
                <a:path w="464819" h="464820">
                  <a:moveTo>
                    <a:pt x="464574" y="464574"/>
                  </a:moveTo>
                  <a:lnTo>
                    <a:pt x="0" y="464574"/>
                  </a:lnTo>
                  <a:lnTo>
                    <a:pt x="0" y="0"/>
                  </a:lnTo>
                  <a:lnTo>
                    <a:pt x="464574" y="0"/>
                  </a:lnTo>
                  <a:close/>
                </a:path>
              </a:pathLst>
            </a:custGeom>
            <a:solidFill>
              <a:srgbClr val="F5B9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3889177" y="4069701"/>
              <a:ext cx="3053080" cy="3185795"/>
            </a:xfrm>
            <a:custGeom>
              <a:avLst/>
              <a:gdLst/>
              <a:ahLst/>
              <a:cxnLst/>
              <a:rect l="l" t="t" r="r" b="b"/>
              <a:pathLst>
                <a:path w="3053080" h="3185795">
                  <a:moveTo>
                    <a:pt x="398195" y="1659026"/>
                  </a:moveTo>
                  <a:lnTo>
                    <a:pt x="331838" y="729881"/>
                  </a:lnTo>
                  <a:lnTo>
                    <a:pt x="316166" y="667308"/>
                  </a:lnTo>
                  <a:lnTo>
                    <a:pt x="272846" y="619518"/>
                  </a:lnTo>
                  <a:lnTo>
                    <a:pt x="212102" y="597789"/>
                  </a:lnTo>
                  <a:lnTo>
                    <a:pt x="179628" y="598576"/>
                  </a:lnTo>
                  <a:lnTo>
                    <a:pt x="120015" y="623277"/>
                  </a:lnTo>
                  <a:lnTo>
                    <a:pt x="79108" y="673125"/>
                  </a:lnTo>
                  <a:lnTo>
                    <a:pt x="66357" y="729881"/>
                  </a:lnTo>
                  <a:lnTo>
                    <a:pt x="0" y="1659026"/>
                  </a:lnTo>
                  <a:lnTo>
                    <a:pt x="2146" y="1688236"/>
                  </a:lnTo>
                  <a:lnTo>
                    <a:pt x="19113" y="1744167"/>
                  </a:lnTo>
                  <a:lnTo>
                    <a:pt x="51562" y="1792732"/>
                  </a:lnTo>
                  <a:lnTo>
                    <a:pt x="96748" y="1829816"/>
                  </a:lnTo>
                  <a:lnTo>
                    <a:pt x="150710" y="1852168"/>
                  </a:lnTo>
                  <a:lnTo>
                    <a:pt x="208876" y="1857895"/>
                  </a:lnTo>
                  <a:lnTo>
                    <a:pt x="237934" y="1854314"/>
                  </a:lnTo>
                  <a:lnTo>
                    <a:pt x="292950" y="1834629"/>
                  </a:lnTo>
                  <a:lnTo>
                    <a:pt x="339890" y="1799818"/>
                  </a:lnTo>
                  <a:lnTo>
                    <a:pt x="374688" y="1752892"/>
                  </a:lnTo>
                  <a:lnTo>
                    <a:pt x="394373" y="1697875"/>
                  </a:lnTo>
                  <a:lnTo>
                    <a:pt x="398195" y="1659026"/>
                  </a:lnTo>
                  <a:close/>
                </a:path>
                <a:path w="3053080" h="3185795">
                  <a:moveTo>
                    <a:pt x="862774" y="132575"/>
                  </a:moveTo>
                  <a:lnTo>
                    <a:pt x="852678" y="81775"/>
                  </a:lnTo>
                  <a:lnTo>
                    <a:pt x="814247" y="29959"/>
                  </a:lnTo>
                  <a:lnTo>
                    <a:pt x="755942" y="2387"/>
                  </a:lnTo>
                  <a:lnTo>
                    <a:pt x="723519" y="0"/>
                  </a:lnTo>
                  <a:lnTo>
                    <a:pt x="691502" y="5549"/>
                  </a:lnTo>
                  <a:lnTo>
                    <a:pt x="636181" y="38709"/>
                  </a:lnTo>
                  <a:lnTo>
                    <a:pt x="603021" y="94043"/>
                  </a:lnTo>
                  <a:lnTo>
                    <a:pt x="597458" y="126047"/>
                  </a:lnTo>
                  <a:lnTo>
                    <a:pt x="599846" y="158470"/>
                  </a:lnTo>
                  <a:lnTo>
                    <a:pt x="627430" y="216776"/>
                  </a:lnTo>
                  <a:lnTo>
                    <a:pt x="679246" y="255206"/>
                  </a:lnTo>
                  <a:lnTo>
                    <a:pt x="743051" y="264668"/>
                  </a:lnTo>
                  <a:lnTo>
                    <a:pt x="774750" y="257556"/>
                  </a:lnTo>
                  <a:lnTo>
                    <a:pt x="828395" y="221703"/>
                  </a:lnTo>
                  <a:lnTo>
                    <a:pt x="858799" y="164833"/>
                  </a:lnTo>
                  <a:lnTo>
                    <a:pt x="862774" y="132575"/>
                  </a:lnTo>
                  <a:close/>
                </a:path>
                <a:path w="3053080" h="3185795">
                  <a:moveTo>
                    <a:pt x="1659191" y="2986392"/>
                  </a:moveTo>
                  <a:lnTo>
                    <a:pt x="1526451" y="2920022"/>
                  </a:lnTo>
                  <a:lnTo>
                    <a:pt x="1526451" y="2455443"/>
                  </a:lnTo>
                  <a:lnTo>
                    <a:pt x="1260983" y="2455443"/>
                  </a:lnTo>
                  <a:lnTo>
                    <a:pt x="1260983" y="2920022"/>
                  </a:lnTo>
                  <a:lnTo>
                    <a:pt x="1128242" y="2986392"/>
                  </a:lnTo>
                  <a:lnTo>
                    <a:pt x="1128179" y="3185490"/>
                  </a:lnTo>
                  <a:lnTo>
                    <a:pt x="1659191" y="3185490"/>
                  </a:lnTo>
                  <a:lnTo>
                    <a:pt x="1659191" y="2986392"/>
                  </a:lnTo>
                  <a:close/>
                </a:path>
                <a:path w="3053080" h="3185795">
                  <a:moveTo>
                    <a:pt x="3052915" y="2986392"/>
                  </a:moveTo>
                  <a:lnTo>
                    <a:pt x="2920174" y="2920022"/>
                  </a:lnTo>
                  <a:lnTo>
                    <a:pt x="2920174" y="2455443"/>
                  </a:lnTo>
                  <a:lnTo>
                    <a:pt x="2654706" y="2455443"/>
                  </a:lnTo>
                  <a:lnTo>
                    <a:pt x="2654706" y="2920022"/>
                  </a:lnTo>
                  <a:lnTo>
                    <a:pt x="2521966" y="2986392"/>
                  </a:lnTo>
                  <a:lnTo>
                    <a:pt x="2521902" y="3185490"/>
                  </a:lnTo>
                  <a:lnTo>
                    <a:pt x="3052915" y="3185490"/>
                  </a:lnTo>
                  <a:lnTo>
                    <a:pt x="3052915" y="2986392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5614739" y="3273120"/>
              <a:ext cx="1592580" cy="1587500"/>
            </a:xfrm>
            <a:custGeom>
              <a:avLst/>
              <a:gdLst/>
              <a:ahLst/>
              <a:cxnLst/>
              <a:rect l="l" t="t" r="r" b="b"/>
              <a:pathLst>
                <a:path w="1592580" h="1587500">
                  <a:moveTo>
                    <a:pt x="951786" y="12699"/>
                  </a:moveTo>
                  <a:lnTo>
                    <a:pt x="641039" y="12699"/>
                  </a:lnTo>
                  <a:lnTo>
                    <a:pt x="660262" y="0"/>
                  </a:lnTo>
                  <a:lnTo>
                    <a:pt x="932563" y="0"/>
                  </a:lnTo>
                  <a:lnTo>
                    <a:pt x="951786" y="12699"/>
                  </a:lnTo>
                  <a:close/>
                </a:path>
                <a:path w="1592580" h="1587500">
                  <a:moveTo>
                    <a:pt x="1008819" y="25399"/>
                  </a:moveTo>
                  <a:lnTo>
                    <a:pt x="584005" y="25399"/>
                  </a:lnTo>
                  <a:lnTo>
                    <a:pt x="602899" y="12699"/>
                  </a:lnTo>
                  <a:lnTo>
                    <a:pt x="989924" y="12699"/>
                  </a:lnTo>
                  <a:lnTo>
                    <a:pt x="1008819" y="25399"/>
                  </a:lnTo>
                  <a:close/>
                </a:path>
                <a:path w="1592580" h="1587500">
                  <a:moveTo>
                    <a:pt x="1046238" y="38099"/>
                  </a:moveTo>
                  <a:lnTo>
                    <a:pt x="546587" y="38099"/>
                  </a:lnTo>
                  <a:lnTo>
                    <a:pt x="565227" y="25399"/>
                  </a:lnTo>
                  <a:lnTo>
                    <a:pt x="1027598" y="25399"/>
                  </a:lnTo>
                  <a:lnTo>
                    <a:pt x="1046238" y="38099"/>
                  </a:lnTo>
                  <a:close/>
                </a:path>
                <a:path w="1592580" h="1587500">
                  <a:moveTo>
                    <a:pt x="1083032" y="50799"/>
                  </a:moveTo>
                  <a:lnTo>
                    <a:pt x="509793" y="50799"/>
                  </a:lnTo>
                  <a:lnTo>
                    <a:pt x="528109" y="38099"/>
                  </a:lnTo>
                  <a:lnTo>
                    <a:pt x="1064716" y="38099"/>
                  </a:lnTo>
                  <a:lnTo>
                    <a:pt x="1083032" y="50799"/>
                  </a:lnTo>
                  <a:close/>
                </a:path>
                <a:path w="1592580" h="1587500">
                  <a:moveTo>
                    <a:pt x="1136925" y="76199"/>
                  </a:moveTo>
                  <a:lnTo>
                    <a:pt x="455900" y="76199"/>
                  </a:lnTo>
                  <a:lnTo>
                    <a:pt x="491639" y="50799"/>
                  </a:lnTo>
                  <a:lnTo>
                    <a:pt x="1101187" y="50799"/>
                  </a:lnTo>
                  <a:lnTo>
                    <a:pt x="1136925" y="76199"/>
                  </a:lnTo>
                  <a:close/>
                </a:path>
                <a:path w="1592580" h="1587500">
                  <a:moveTo>
                    <a:pt x="1188971" y="101599"/>
                  </a:moveTo>
                  <a:lnTo>
                    <a:pt x="403854" y="101599"/>
                  </a:lnTo>
                  <a:lnTo>
                    <a:pt x="438339" y="76199"/>
                  </a:lnTo>
                  <a:lnTo>
                    <a:pt x="1154486" y="76199"/>
                  </a:lnTo>
                  <a:lnTo>
                    <a:pt x="1188971" y="101599"/>
                  </a:lnTo>
                  <a:close/>
                </a:path>
                <a:path w="1592580" h="1587500">
                  <a:moveTo>
                    <a:pt x="1270834" y="1435099"/>
                  </a:moveTo>
                  <a:lnTo>
                    <a:pt x="321991" y="1435099"/>
                  </a:lnTo>
                  <a:lnTo>
                    <a:pt x="306440" y="1422399"/>
                  </a:lnTo>
                  <a:lnTo>
                    <a:pt x="276214" y="1396999"/>
                  </a:lnTo>
                  <a:lnTo>
                    <a:pt x="247257" y="1371599"/>
                  </a:lnTo>
                  <a:lnTo>
                    <a:pt x="219608" y="1333499"/>
                  </a:lnTo>
                  <a:lnTo>
                    <a:pt x="206309" y="1320799"/>
                  </a:lnTo>
                  <a:lnTo>
                    <a:pt x="168559" y="1282699"/>
                  </a:lnTo>
                  <a:lnTo>
                    <a:pt x="145281" y="1244599"/>
                  </a:lnTo>
                  <a:lnTo>
                    <a:pt x="134222" y="1231899"/>
                  </a:lnTo>
                  <a:lnTo>
                    <a:pt x="123557" y="1219199"/>
                  </a:lnTo>
                  <a:lnTo>
                    <a:pt x="113305" y="1193799"/>
                  </a:lnTo>
                  <a:lnTo>
                    <a:pt x="103465" y="1181099"/>
                  </a:lnTo>
                  <a:lnTo>
                    <a:pt x="94036" y="1168399"/>
                  </a:lnTo>
                  <a:lnTo>
                    <a:pt x="85033" y="1142999"/>
                  </a:lnTo>
                  <a:lnTo>
                    <a:pt x="76462" y="1130299"/>
                  </a:lnTo>
                  <a:lnTo>
                    <a:pt x="68324" y="1117599"/>
                  </a:lnTo>
                  <a:lnTo>
                    <a:pt x="60620" y="1092199"/>
                  </a:lnTo>
                  <a:lnTo>
                    <a:pt x="53360" y="1079499"/>
                  </a:lnTo>
                  <a:lnTo>
                    <a:pt x="46552" y="1054099"/>
                  </a:lnTo>
                  <a:lnTo>
                    <a:pt x="40196" y="1041399"/>
                  </a:lnTo>
                  <a:lnTo>
                    <a:pt x="34292" y="1015999"/>
                  </a:lnTo>
                  <a:lnTo>
                    <a:pt x="28845" y="1003299"/>
                  </a:lnTo>
                  <a:lnTo>
                    <a:pt x="23865" y="977899"/>
                  </a:lnTo>
                  <a:lnTo>
                    <a:pt x="19351" y="965199"/>
                  </a:lnTo>
                  <a:lnTo>
                    <a:pt x="15304" y="939799"/>
                  </a:lnTo>
                  <a:lnTo>
                    <a:pt x="11724" y="927099"/>
                  </a:lnTo>
                  <a:lnTo>
                    <a:pt x="8619" y="901699"/>
                  </a:lnTo>
                  <a:lnTo>
                    <a:pt x="5990" y="888999"/>
                  </a:lnTo>
                  <a:lnTo>
                    <a:pt x="3836" y="863599"/>
                  </a:lnTo>
                  <a:lnTo>
                    <a:pt x="2158" y="850899"/>
                  </a:lnTo>
                  <a:lnTo>
                    <a:pt x="959" y="825499"/>
                  </a:lnTo>
                  <a:lnTo>
                    <a:pt x="240" y="812799"/>
                  </a:lnTo>
                  <a:lnTo>
                    <a:pt x="0" y="787399"/>
                  </a:lnTo>
                  <a:lnTo>
                    <a:pt x="240" y="774699"/>
                  </a:lnTo>
                  <a:lnTo>
                    <a:pt x="959" y="749299"/>
                  </a:lnTo>
                  <a:lnTo>
                    <a:pt x="2158" y="736599"/>
                  </a:lnTo>
                  <a:lnTo>
                    <a:pt x="3836" y="711199"/>
                  </a:lnTo>
                  <a:lnTo>
                    <a:pt x="5990" y="698499"/>
                  </a:lnTo>
                  <a:lnTo>
                    <a:pt x="8619" y="673099"/>
                  </a:lnTo>
                  <a:lnTo>
                    <a:pt x="11724" y="647699"/>
                  </a:lnTo>
                  <a:lnTo>
                    <a:pt x="15304" y="634999"/>
                  </a:lnTo>
                  <a:lnTo>
                    <a:pt x="19351" y="609599"/>
                  </a:lnTo>
                  <a:lnTo>
                    <a:pt x="23865" y="596899"/>
                  </a:lnTo>
                  <a:lnTo>
                    <a:pt x="28845" y="571499"/>
                  </a:lnTo>
                  <a:lnTo>
                    <a:pt x="34292" y="558799"/>
                  </a:lnTo>
                  <a:lnTo>
                    <a:pt x="40196" y="546099"/>
                  </a:lnTo>
                  <a:lnTo>
                    <a:pt x="46552" y="520699"/>
                  </a:lnTo>
                  <a:lnTo>
                    <a:pt x="53360" y="507999"/>
                  </a:lnTo>
                  <a:lnTo>
                    <a:pt x="60620" y="482599"/>
                  </a:lnTo>
                  <a:lnTo>
                    <a:pt x="68324" y="469899"/>
                  </a:lnTo>
                  <a:lnTo>
                    <a:pt x="76462" y="444499"/>
                  </a:lnTo>
                  <a:lnTo>
                    <a:pt x="85033" y="431799"/>
                  </a:lnTo>
                  <a:lnTo>
                    <a:pt x="94036" y="419099"/>
                  </a:lnTo>
                  <a:lnTo>
                    <a:pt x="103465" y="393699"/>
                  </a:lnTo>
                  <a:lnTo>
                    <a:pt x="113305" y="380999"/>
                  </a:lnTo>
                  <a:lnTo>
                    <a:pt x="123557" y="368299"/>
                  </a:lnTo>
                  <a:lnTo>
                    <a:pt x="134222" y="342899"/>
                  </a:lnTo>
                  <a:lnTo>
                    <a:pt x="145281" y="330199"/>
                  </a:lnTo>
                  <a:lnTo>
                    <a:pt x="156726" y="317499"/>
                  </a:lnTo>
                  <a:lnTo>
                    <a:pt x="168559" y="304799"/>
                  </a:lnTo>
                  <a:lnTo>
                    <a:pt x="180779" y="279399"/>
                  </a:lnTo>
                  <a:lnTo>
                    <a:pt x="219608" y="241299"/>
                  </a:lnTo>
                  <a:lnTo>
                    <a:pt x="261574" y="203199"/>
                  </a:lnTo>
                  <a:lnTo>
                    <a:pt x="291175" y="177799"/>
                  </a:lnTo>
                  <a:lnTo>
                    <a:pt x="321991" y="152399"/>
                  </a:lnTo>
                  <a:lnTo>
                    <a:pt x="353952" y="126999"/>
                  </a:lnTo>
                  <a:lnTo>
                    <a:pt x="386972" y="101599"/>
                  </a:lnTo>
                  <a:lnTo>
                    <a:pt x="1205853" y="101599"/>
                  </a:lnTo>
                  <a:lnTo>
                    <a:pt x="1238873" y="126999"/>
                  </a:lnTo>
                  <a:lnTo>
                    <a:pt x="1270834" y="152399"/>
                  </a:lnTo>
                  <a:lnTo>
                    <a:pt x="1301650" y="177799"/>
                  </a:lnTo>
                  <a:lnTo>
                    <a:pt x="1331251" y="203199"/>
                  </a:lnTo>
                  <a:lnTo>
                    <a:pt x="1373218" y="241299"/>
                  </a:lnTo>
                  <a:lnTo>
                    <a:pt x="1386517" y="253999"/>
                  </a:lnTo>
                  <a:lnTo>
                    <a:pt x="770361" y="253999"/>
                  </a:lnTo>
                  <a:lnTo>
                    <a:pt x="757359" y="266699"/>
                  </a:lnTo>
                  <a:lnTo>
                    <a:pt x="680079" y="266699"/>
                  </a:lnTo>
                  <a:lnTo>
                    <a:pt x="667403" y="279399"/>
                  </a:lnTo>
                  <a:lnTo>
                    <a:pt x="642287" y="279399"/>
                  </a:lnTo>
                  <a:lnTo>
                    <a:pt x="629861" y="292099"/>
                  </a:lnTo>
                  <a:lnTo>
                    <a:pt x="605332" y="292099"/>
                  </a:lnTo>
                  <a:lnTo>
                    <a:pt x="593228" y="304799"/>
                  </a:lnTo>
                  <a:lnTo>
                    <a:pt x="569406" y="304799"/>
                  </a:lnTo>
                  <a:lnTo>
                    <a:pt x="557698" y="317499"/>
                  </a:lnTo>
                  <a:lnTo>
                    <a:pt x="546127" y="317499"/>
                  </a:lnTo>
                  <a:lnTo>
                    <a:pt x="534709" y="330199"/>
                  </a:lnTo>
                  <a:lnTo>
                    <a:pt x="523454" y="330199"/>
                  </a:lnTo>
                  <a:lnTo>
                    <a:pt x="512363" y="342899"/>
                  </a:lnTo>
                  <a:lnTo>
                    <a:pt x="501434" y="342899"/>
                  </a:lnTo>
                  <a:lnTo>
                    <a:pt x="490688" y="355599"/>
                  </a:lnTo>
                  <a:lnTo>
                    <a:pt x="480131" y="368299"/>
                  </a:lnTo>
                  <a:lnTo>
                    <a:pt x="469765" y="368299"/>
                  </a:lnTo>
                  <a:lnTo>
                    <a:pt x="459590" y="380999"/>
                  </a:lnTo>
                  <a:lnTo>
                    <a:pt x="449613" y="393699"/>
                  </a:lnTo>
                  <a:lnTo>
                    <a:pt x="439853" y="393699"/>
                  </a:lnTo>
                  <a:lnTo>
                    <a:pt x="430307" y="406399"/>
                  </a:lnTo>
                  <a:lnTo>
                    <a:pt x="420977" y="419099"/>
                  </a:lnTo>
                  <a:lnTo>
                    <a:pt x="411876" y="419099"/>
                  </a:lnTo>
                  <a:lnTo>
                    <a:pt x="403009" y="431799"/>
                  </a:lnTo>
                  <a:lnTo>
                    <a:pt x="394380" y="444499"/>
                  </a:lnTo>
                  <a:lnTo>
                    <a:pt x="385988" y="457199"/>
                  </a:lnTo>
                  <a:lnTo>
                    <a:pt x="377843" y="457199"/>
                  </a:lnTo>
                  <a:lnTo>
                    <a:pt x="354948" y="495299"/>
                  </a:lnTo>
                  <a:lnTo>
                    <a:pt x="334447" y="533399"/>
                  </a:lnTo>
                  <a:lnTo>
                    <a:pt x="328162" y="546099"/>
                  </a:lnTo>
                  <a:lnTo>
                    <a:pt x="322159" y="546099"/>
                  </a:lnTo>
                  <a:lnTo>
                    <a:pt x="305889" y="584199"/>
                  </a:lnTo>
                  <a:lnTo>
                    <a:pt x="292269" y="622299"/>
                  </a:lnTo>
                  <a:lnTo>
                    <a:pt x="281381" y="660399"/>
                  </a:lnTo>
                  <a:lnTo>
                    <a:pt x="273286" y="698499"/>
                  </a:lnTo>
                  <a:lnTo>
                    <a:pt x="268026" y="736599"/>
                  </a:lnTo>
                  <a:lnTo>
                    <a:pt x="265630" y="774699"/>
                  </a:lnTo>
                  <a:lnTo>
                    <a:pt x="265471" y="787399"/>
                  </a:lnTo>
                  <a:lnTo>
                    <a:pt x="266495" y="825499"/>
                  </a:lnTo>
                  <a:lnTo>
                    <a:pt x="269758" y="863599"/>
                  </a:lnTo>
                  <a:lnTo>
                    <a:pt x="275261" y="888999"/>
                  </a:lnTo>
                  <a:lnTo>
                    <a:pt x="283005" y="927099"/>
                  </a:lnTo>
                  <a:lnTo>
                    <a:pt x="292910" y="952499"/>
                  </a:lnTo>
                  <a:lnTo>
                    <a:pt x="304905" y="990599"/>
                  </a:lnTo>
                  <a:lnTo>
                    <a:pt x="318987" y="1015999"/>
                  </a:lnTo>
                  <a:lnTo>
                    <a:pt x="335157" y="1054099"/>
                  </a:lnTo>
                  <a:lnTo>
                    <a:pt x="737322" y="1054099"/>
                  </a:lnTo>
                  <a:lnTo>
                    <a:pt x="534260" y="1257299"/>
                  </a:lnTo>
                  <a:lnTo>
                    <a:pt x="564587" y="1269999"/>
                  </a:lnTo>
                  <a:lnTo>
                    <a:pt x="595776" y="1282699"/>
                  </a:lnTo>
                  <a:lnTo>
                    <a:pt x="627827" y="1295399"/>
                  </a:lnTo>
                  <a:lnTo>
                    <a:pt x="660737" y="1308099"/>
                  </a:lnTo>
                  <a:lnTo>
                    <a:pt x="694221" y="1308099"/>
                  </a:lnTo>
                  <a:lnTo>
                    <a:pt x="727995" y="1320799"/>
                  </a:lnTo>
                  <a:lnTo>
                    <a:pt x="1386517" y="1320799"/>
                  </a:lnTo>
                  <a:lnTo>
                    <a:pt x="1373218" y="1333499"/>
                  </a:lnTo>
                  <a:lnTo>
                    <a:pt x="1359563" y="1358899"/>
                  </a:lnTo>
                  <a:lnTo>
                    <a:pt x="1316612" y="1396999"/>
                  </a:lnTo>
                  <a:lnTo>
                    <a:pt x="1286385" y="1422399"/>
                  </a:lnTo>
                  <a:lnTo>
                    <a:pt x="1270834" y="1435099"/>
                  </a:lnTo>
                  <a:close/>
                </a:path>
                <a:path w="1592580" h="1587500">
                  <a:moveTo>
                    <a:pt x="737322" y="1054099"/>
                  </a:moveTo>
                  <a:lnTo>
                    <a:pt x="335157" y="1054099"/>
                  </a:lnTo>
                  <a:lnTo>
                    <a:pt x="1058565" y="330199"/>
                  </a:lnTo>
                  <a:lnTo>
                    <a:pt x="1028238" y="317499"/>
                  </a:lnTo>
                  <a:lnTo>
                    <a:pt x="997049" y="304799"/>
                  </a:lnTo>
                  <a:lnTo>
                    <a:pt x="964999" y="292099"/>
                  </a:lnTo>
                  <a:lnTo>
                    <a:pt x="898604" y="266699"/>
                  </a:lnTo>
                  <a:lnTo>
                    <a:pt x="864830" y="266699"/>
                  </a:lnTo>
                  <a:lnTo>
                    <a:pt x="830767" y="253999"/>
                  </a:lnTo>
                  <a:lnTo>
                    <a:pt x="1386517" y="253999"/>
                  </a:lnTo>
                  <a:lnTo>
                    <a:pt x="1399460" y="266699"/>
                  </a:lnTo>
                  <a:lnTo>
                    <a:pt x="1412047" y="279399"/>
                  </a:lnTo>
                  <a:lnTo>
                    <a:pt x="1424267" y="304799"/>
                  </a:lnTo>
                  <a:lnTo>
                    <a:pt x="1436099" y="317499"/>
                  </a:lnTo>
                  <a:lnTo>
                    <a:pt x="1447545" y="330199"/>
                  </a:lnTo>
                  <a:lnTo>
                    <a:pt x="1458604" y="342899"/>
                  </a:lnTo>
                  <a:lnTo>
                    <a:pt x="1469268" y="368299"/>
                  </a:lnTo>
                  <a:lnTo>
                    <a:pt x="1479520" y="380999"/>
                  </a:lnTo>
                  <a:lnTo>
                    <a:pt x="1489360" y="393699"/>
                  </a:lnTo>
                  <a:lnTo>
                    <a:pt x="1498789" y="419099"/>
                  </a:lnTo>
                  <a:lnTo>
                    <a:pt x="1507792" y="431799"/>
                  </a:lnTo>
                  <a:lnTo>
                    <a:pt x="1516363" y="444499"/>
                  </a:lnTo>
                  <a:lnTo>
                    <a:pt x="1524502" y="469899"/>
                  </a:lnTo>
                  <a:lnTo>
                    <a:pt x="1532205" y="482599"/>
                  </a:lnTo>
                  <a:lnTo>
                    <a:pt x="1539465" y="507999"/>
                  </a:lnTo>
                  <a:lnTo>
                    <a:pt x="1546273" y="520699"/>
                  </a:lnTo>
                  <a:lnTo>
                    <a:pt x="1549451" y="533399"/>
                  </a:lnTo>
                  <a:lnTo>
                    <a:pt x="1257669" y="533399"/>
                  </a:lnTo>
                  <a:lnTo>
                    <a:pt x="737322" y="1054099"/>
                  </a:lnTo>
                  <a:close/>
                </a:path>
                <a:path w="1592580" h="1587500">
                  <a:moveTo>
                    <a:pt x="1386517" y="1320799"/>
                  </a:moveTo>
                  <a:lnTo>
                    <a:pt x="874319" y="1320799"/>
                  </a:lnTo>
                  <a:lnTo>
                    <a:pt x="887181" y="1308099"/>
                  </a:lnTo>
                  <a:lnTo>
                    <a:pt x="938017" y="1308099"/>
                  </a:lnTo>
                  <a:lnTo>
                    <a:pt x="950538" y="1295399"/>
                  </a:lnTo>
                  <a:lnTo>
                    <a:pt x="975282" y="1295399"/>
                  </a:lnTo>
                  <a:lnTo>
                    <a:pt x="987493" y="1282699"/>
                  </a:lnTo>
                  <a:lnTo>
                    <a:pt x="999598" y="1282699"/>
                  </a:lnTo>
                  <a:lnTo>
                    <a:pt x="1011576" y="1269999"/>
                  </a:lnTo>
                  <a:lnTo>
                    <a:pt x="1035127" y="1269999"/>
                  </a:lnTo>
                  <a:lnTo>
                    <a:pt x="1046699" y="1257299"/>
                  </a:lnTo>
                  <a:lnTo>
                    <a:pt x="1058116" y="1257299"/>
                  </a:lnTo>
                  <a:lnTo>
                    <a:pt x="1069371" y="1244599"/>
                  </a:lnTo>
                  <a:lnTo>
                    <a:pt x="1080463" y="1244599"/>
                  </a:lnTo>
                  <a:lnTo>
                    <a:pt x="1091391" y="1231899"/>
                  </a:lnTo>
                  <a:lnTo>
                    <a:pt x="1102137" y="1219199"/>
                  </a:lnTo>
                  <a:lnTo>
                    <a:pt x="1112694" y="1219199"/>
                  </a:lnTo>
                  <a:lnTo>
                    <a:pt x="1123060" y="1206499"/>
                  </a:lnTo>
                  <a:lnTo>
                    <a:pt x="1133236" y="1206499"/>
                  </a:lnTo>
                  <a:lnTo>
                    <a:pt x="1143212" y="1193799"/>
                  </a:lnTo>
                  <a:lnTo>
                    <a:pt x="1152973" y="1181099"/>
                  </a:lnTo>
                  <a:lnTo>
                    <a:pt x="1162518" y="1168399"/>
                  </a:lnTo>
                  <a:lnTo>
                    <a:pt x="1171848" y="1168399"/>
                  </a:lnTo>
                  <a:lnTo>
                    <a:pt x="1180950" y="1155699"/>
                  </a:lnTo>
                  <a:lnTo>
                    <a:pt x="1189816" y="1142999"/>
                  </a:lnTo>
                  <a:lnTo>
                    <a:pt x="1198446" y="1142999"/>
                  </a:lnTo>
                  <a:lnTo>
                    <a:pt x="1222870" y="1104899"/>
                  </a:lnTo>
                  <a:lnTo>
                    <a:pt x="1237878" y="1079499"/>
                  </a:lnTo>
                  <a:lnTo>
                    <a:pt x="1244984" y="1079499"/>
                  </a:lnTo>
                  <a:lnTo>
                    <a:pt x="1264664" y="1041399"/>
                  </a:lnTo>
                  <a:lnTo>
                    <a:pt x="1281804" y="1003299"/>
                  </a:lnTo>
                  <a:lnTo>
                    <a:pt x="1296319" y="965199"/>
                  </a:lnTo>
                  <a:lnTo>
                    <a:pt x="1308123" y="927099"/>
                  </a:lnTo>
                  <a:lnTo>
                    <a:pt x="1317154" y="888999"/>
                  </a:lnTo>
                  <a:lnTo>
                    <a:pt x="1323362" y="850899"/>
                  </a:lnTo>
                  <a:lnTo>
                    <a:pt x="1326717" y="812799"/>
                  </a:lnTo>
                  <a:lnTo>
                    <a:pt x="1327355" y="787399"/>
                  </a:lnTo>
                  <a:lnTo>
                    <a:pt x="1326330" y="761999"/>
                  </a:lnTo>
                  <a:lnTo>
                    <a:pt x="1323067" y="723899"/>
                  </a:lnTo>
                  <a:lnTo>
                    <a:pt x="1317564" y="685799"/>
                  </a:lnTo>
                  <a:lnTo>
                    <a:pt x="1309820" y="660399"/>
                  </a:lnTo>
                  <a:lnTo>
                    <a:pt x="1299915" y="622299"/>
                  </a:lnTo>
                  <a:lnTo>
                    <a:pt x="1287921" y="584199"/>
                  </a:lnTo>
                  <a:lnTo>
                    <a:pt x="1273838" y="558799"/>
                  </a:lnTo>
                  <a:lnTo>
                    <a:pt x="1257669" y="533399"/>
                  </a:lnTo>
                  <a:lnTo>
                    <a:pt x="1549451" y="533399"/>
                  </a:lnTo>
                  <a:lnTo>
                    <a:pt x="1552629" y="546099"/>
                  </a:lnTo>
                  <a:lnTo>
                    <a:pt x="1558534" y="558799"/>
                  </a:lnTo>
                  <a:lnTo>
                    <a:pt x="1563979" y="571499"/>
                  </a:lnTo>
                  <a:lnTo>
                    <a:pt x="1568958" y="596899"/>
                  </a:lnTo>
                  <a:lnTo>
                    <a:pt x="1573472" y="609599"/>
                  </a:lnTo>
                  <a:lnTo>
                    <a:pt x="1577521" y="634999"/>
                  </a:lnTo>
                  <a:lnTo>
                    <a:pt x="1581101" y="647699"/>
                  </a:lnTo>
                  <a:lnTo>
                    <a:pt x="1584206" y="673099"/>
                  </a:lnTo>
                  <a:lnTo>
                    <a:pt x="1586836" y="698499"/>
                  </a:lnTo>
                  <a:lnTo>
                    <a:pt x="1588990" y="711199"/>
                  </a:lnTo>
                  <a:lnTo>
                    <a:pt x="1590667" y="736599"/>
                  </a:lnTo>
                  <a:lnTo>
                    <a:pt x="1591866" y="749299"/>
                  </a:lnTo>
                  <a:lnTo>
                    <a:pt x="1592586" y="774699"/>
                  </a:lnTo>
                  <a:lnTo>
                    <a:pt x="1592586" y="812799"/>
                  </a:lnTo>
                  <a:lnTo>
                    <a:pt x="1591866" y="825499"/>
                  </a:lnTo>
                  <a:lnTo>
                    <a:pt x="1590667" y="850899"/>
                  </a:lnTo>
                  <a:lnTo>
                    <a:pt x="1588990" y="863599"/>
                  </a:lnTo>
                  <a:lnTo>
                    <a:pt x="1586836" y="888999"/>
                  </a:lnTo>
                  <a:lnTo>
                    <a:pt x="1584206" y="901699"/>
                  </a:lnTo>
                  <a:lnTo>
                    <a:pt x="1581101" y="927099"/>
                  </a:lnTo>
                  <a:lnTo>
                    <a:pt x="1577521" y="939799"/>
                  </a:lnTo>
                  <a:lnTo>
                    <a:pt x="1573472" y="965199"/>
                  </a:lnTo>
                  <a:lnTo>
                    <a:pt x="1568958" y="977899"/>
                  </a:lnTo>
                  <a:lnTo>
                    <a:pt x="1563979" y="1003299"/>
                  </a:lnTo>
                  <a:lnTo>
                    <a:pt x="1558534" y="1015999"/>
                  </a:lnTo>
                  <a:lnTo>
                    <a:pt x="1552628" y="1041399"/>
                  </a:lnTo>
                  <a:lnTo>
                    <a:pt x="1546270" y="1054099"/>
                  </a:lnTo>
                  <a:lnTo>
                    <a:pt x="1539460" y="1079499"/>
                  </a:lnTo>
                  <a:lnTo>
                    <a:pt x="1532199" y="1092199"/>
                  </a:lnTo>
                  <a:lnTo>
                    <a:pt x="1524496" y="1117599"/>
                  </a:lnTo>
                  <a:lnTo>
                    <a:pt x="1516360" y="1130299"/>
                  </a:lnTo>
                  <a:lnTo>
                    <a:pt x="1507791" y="1142999"/>
                  </a:lnTo>
                  <a:lnTo>
                    <a:pt x="1498789" y="1168399"/>
                  </a:lnTo>
                  <a:lnTo>
                    <a:pt x="1489360" y="1181099"/>
                  </a:lnTo>
                  <a:lnTo>
                    <a:pt x="1479520" y="1193799"/>
                  </a:lnTo>
                  <a:lnTo>
                    <a:pt x="1469268" y="1219199"/>
                  </a:lnTo>
                  <a:lnTo>
                    <a:pt x="1458604" y="1231899"/>
                  </a:lnTo>
                  <a:lnTo>
                    <a:pt x="1447544" y="1244599"/>
                  </a:lnTo>
                  <a:lnTo>
                    <a:pt x="1436097" y="1269999"/>
                  </a:lnTo>
                  <a:lnTo>
                    <a:pt x="1424264" y="1282699"/>
                  </a:lnTo>
                  <a:lnTo>
                    <a:pt x="1412047" y="1295399"/>
                  </a:lnTo>
                  <a:lnTo>
                    <a:pt x="1399460" y="1308099"/>
                  </a:lnTo>
                  <a:lnTo>
                    <a:pt x="1386517" y="1320799"/>
                  </a:lnTo>
                  <a:close/>
                </a:path>
                <a:path w="1592580" h="1587500">
                  <a:moveTo>
                    <a:pt x="1171842" y="1498599"/>
                  </a:moveTo>
                  <a:lnTo>
                    <a:pt x="420983" y="1498599"/>
                  </a:lnTo>
                  <a:lnTo>
                    <a:pt x="403854" y="1485899"/>
                  </a:lnTo>
                  <a:lnTo>
                    <a:pt x="386972" y="1473199"/>
                  </a:lnTo>
                  <a:lnTo>
                    <a:pt x="370338" y="1460499"/>
                  </a:lnTo>
                  <a:lnTo>
                    <a:pt x="353952" y="1447799"/>
                  </a:lnTo>
                  <a:lnTo>
                    <a:pt x="337828" y="1435099"/>
                  </a:lnTo>
                  <a:lnTo>
                    <a:pt x="1254997" y="1435099"/>
                  </a:lnTo>
                  <a:lnTo>
                    <a:pt x="1222487" y="1460499"/>
                  </a:lnTo>
                  <a:lnTo>
                    <a:pt x="1188971" y="1485899"/>
                  </a:lnTo>
                  <a:lnTo>
                    <a:pt x="1171842" y="1498599"/>
                  </a:lnTo>
                  <a:close/>
                </a:path>
                <a:path w="1592580" h="1587500">
                  <a:moveTo>
                    <a:pt x="1119158" y="1523999"/>
                  </a:moveTo>
                  <a:lnTo>
                    <a:pt x="473667" y="1523999"/>
                  </a:lnTo>
                  <a:lnTo>
                    <a:pt x="438339" y="1498599"/>
                  </a:lnTo>
                  <a:lnTo>
                    <a:pt x="1154486" y="1498599"/>
                  </a:lnTo>
                  <a:lnTo>
                    <a:pt x="1119158" y="1523999"/>
                  </a:lnTo>
                  <a:close/>
                </a:path>
                <a:path w="1592580" h="1587500">
                  <a:moveTo>
                    <a:pt x="1083032" y="1536699"/>
                  </a:moveTo>
                  <a:lnTo>
                    <a:pt x="509793" y="1536699"/>
                  </a:lnTo>
                  <a:lnTo>
                    <a:pt x="491639" y="1523999"/>
                  </a:lnTo>
                  <a:lnTo>
                    <a:pt x="1101187" y="1523999"/>
                  </a:lnTo>
                  <a:lnTo>
                    <a:pt x="1083032" y="1536699"/>
                  </a:lnTo>
                  <a:close/>
                </a:path>
                <a:path w="1592580" h="1587500">
                  <a:moveTo>
                    <a:pt x="1046238" y="1549399"/>
                  </a:moveTo>
                  <a:lnTo>
                    <a:pt x="546587" y="1549399"/>
                  </a:lnTo>
                  <a:lnTo>
                    <a:pt x="528109" y="1536699"/>
                  </a:lnTo>
                  <a:lnTo>
                    <a:pt x="1064716" y="1536699"/>
                  </a:lnTo>
                  <a:lnTo>
                    <a:pt x="1046238" y="1549399"/>
                  </a:lnTo>
                  <a:close/>
                </a:path>
                <a:path w="1592580" h="1587500">
                  <a:moveTo>
                    <a:pt x="1008819" y="1562099"/>
                  </a:moveTo>
                  <a:lnTo>
                    <a:pt x="584005" y="1562099"/>
                  </a:lnTo>
                  <a:lnTo>
                    <a:pt x="565227" y="1549399"/>
                  </a:lnTo>
                  <a:lnTo>
                    <a:pt x="1027598" y="1549399"/>
                  </a:lnTo>
                  <a:lnTo>
                    <a:pt x="1008819" y="1562099"/>
                  </a:lnTo>
                  <a:close/>
                </a:path>
                <a:path w="1592580" h="1587500">
                  <a:moveTo>
                    <a:pt x="951786" y="1574799"/>
                  </a:moveTo>
                  <a:lnTo>
                    <a:pt x="641039" y="1574799"/>
                  </a:lnTo>
                  <a:lnTo>
                    <a:pt x="621910" y="1562099"/>
                  </a:lnTo>
                  <a:lnTo>
                    <a:pt x="970912" y="1562099"/>
                  </a:lnTo>
                  <a:lnTo>
                    <a:pt x="951786" y="1574799"/>
                  </a:lnTo>
                  <a:close/>
                </a:path>
                <a:path w="1592580" h="1587500">
                  <a:moveTo>
                    <a:pt x="874474" y="1587499"/>
                  </a:moveTo>
                  <a:lnTo>
                    <a:pt x="718351" y="1587499"/>
                  </a:lnTo>
                  <a:lnTo>
                    <a:pt x="698918" y="1574799"/>
                  </a:lnTo>
                  <a:lnTo>
                    <a:pt x="893907" y="1574799"/>
                  </a:lnTo>
                  <a:lnTo>
                    <a:pt x="874474" y="1587499"/>
                  </a:lnTo>
                  <a:close/>
                </a:path>
              </a:pathLst>
            </a:custGeom>
            <a:solidFill>
              <a:srgbClr val="EF573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14420119" y="5927830"/>
              <a:ext cx="3384550" cy="664210"/>
            </a:xfrm>
            <a:custGeom>
              <a:avLst/>
              <a:gdLst/>
              <a:ahLst/>
              <a:cxnLst/>
              <a:rect l="l" t="t" r="r" b="b"/>
              <a:pathLst>
                <a:path w="3384550" h="664209">
                  <a:moveTo>
                    <a:pt x="3052917" y="663677"/>
                  </a:moveTo>
                  <a:lnTo>
                    <a:pt x="0" y="663677"/>
                  </a:lnTo>
                  <a:lnTo>
                    <a:pt x="0" y="530942"/>
                  </a:lnTo>
                  <a:lnTo>
                    <a:pt x="3062699" y="530703"/>
                  </a:lnTo>
                  <a:lnTo>
                    <a:pt x="3091762" y="527119"/>
                  </a:lnTo>
                  <a:lnTo>
                    <a:pt x="3146772" y="507433"/>
                  </a:lnTo>
                  <a:lnTo>
                    <a:pt x="3193703" y="472624"/>
                  </a:lnTo>
                  <a:lnTo>
                    <a:pt x="3228512" y="425694"/>
                  </a:lnTo>
                  <a:lnTo>
                    <a:pt x="3248197" y="370683"/>
                  </a:lnTo>
                  <a:lnTo>
                    <a:pt x="3251781" y="341621"/>
                  </a:lnTo>
                  <a:lnTo>
                    <a:pt x="3251064" y="312321"/>
                  </a:lnTo>
                  <a:lnTo>
                    <a:pt x="3236862" y="255641"/>
                  </a:lnTo>
                  <a:lnTo>
                    <a:pt x="3206828" y="205528"/>
                  </a:lnTo>
                  <a:lnTo>
                    <a:pt x="3163532" y="166291"/>
                  </a:lnTo>
                  <a:lnTo>
                    <a:pt x="3110715" y="141307"/>
                  </a:lnTo>
                  <a:lnTo>
                    <a:pt x="3052917" y="132735"/>
                  </a:lnTo>
                  <a:lnTo>
                    <a:pt x="0" y="132735"/>
                  </a:lnTo>
                  <a:lnTo>
                    <a:pt x="0" y="0"/>
                  </a:lnTo>
                  <a:lnTo>
                    <a:pt x="3077326" y="898"/>
                  </a:lnTo>
                  <a:lnTo>
                    <a:pt x="3133547" y="9945"/>
                  </a:lnTo>
                  <a:lnTo>
                    <a:pt x="3187393" y="28470"/>
                  </a:lnTo>
                  <a:lnTo>
                    <a:pt x="3237273" y="55921"/>
                  </a:lnTo>
                  <a:lnTo>
                    <a:pt x="3281730" y="91505"/>
                  </a:lnTo>
                  <a:lnTo>
                    <a:pt x="3319451" y="134161"/>
                  </a:lnTo>
                  <a:lnTo>
                    <a:pt x="3349324" y="182641"/>
                  </a:lnTo>
                  <a:lnTo>
                    <a:pt x="3370466" y="235512"/>
                  </a:lnTo>
                  <a:lnTo>
                    <a:pt x="3382260" y="291217"/>
                  </a:lnTo>
                  <a:lnTo>
                    <a:pt x="3384356" y="348122"/>
                  </a:lnTo>
                  <a:lnTo>
                    <a:pt x="3376692" y="404546"/>
                  </a:lnTo>
                  <a:lnTo>
                    <a:pt x="3359496" y="458826"/>
                  </a:lnTo>
                  <a:lnTo>
                    <a:pt x="3333271" y="509368"/>
                  </a:lnTo>
                  <a:lnTo>
                    <a:pt x="3298793" y="554688"/>
                  </a:lnTo>
                  <a:lnTo>
                    <a:pt x="3257074" y="593442"/>
                  </a:lnTo>
                  <a:lnTo>
                    <a:pt x="3209345" y="624494"/>
                  </a:lnTo>
                  <a:lnTo>
                    <a:pt x="3157009" y="646929"/>
                  </a:lnTo>
                  <a:lnTo>
                    <a:pt x="3101607" y="660087"/>
                  </a:lnTo>
                  <a:lnTo>
                    <a:pt x="3052917" y="663677"/>
                  </a:lnTo>
                  <a:close/>
                </a:path>
              </a:pathLst>
            </a:custGeom>
            <a:solidFill>
              <a:srgbClr val="4D4D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13690067" y="3206762"/>
              <a:ext cx="4114800" cy="4102735"/>
            </a:xfrm>
            <a:custGeom>
              <a:avLst/>
              <a:gdLst/>
              <a:ahLst/>
              <a:cxnLst/>
              <a:rect l="l" t="t" r="r" b="b"/>
              <a:pathLst>
                <a:path w="4114800" h="4102734">
                  <a:moveTo>
                    <a:pt x="597306" y="2982188"/>
                  </a:moveTo>
                  <a:lnTo>
                    <a:pt x="583704" y="2946044"/>
                  </a:lnTo>
                  <a:lnTo>
                    <a:pt x="552310" y="2923565"/>
                  </a:lnTo>
                  <a:lnTo>
                    <a:pt x="535305" y="2920174"/>
                  </a:lnTo>
                  <a:lnTo>
                    <a:pt x="464578" y="2920174"/>
                  </a:lnTo>
                  <a:lnTo>
                    <a:pt x="464578" y="3052915"/>
                  </a:lnTo>
                  <a:lnTo>
                    <a:pt x="464578" y="3716591"/>
                  </a:lnTo>
                  <a:lnTo>
                    <a:pt x="331838" y="3716591"/>
                  </a:lnTo>
                  <a:lnTo>
                    <a:pt x="331838" y="3052915"/>
                  </a:lnTo>
                  <a:lnTo>
                    <a:pt x="464578" y="3052915"/>
                  </a:lnTo>
                  <a:lnTo>
                    <a:pt x="464578" y="2920174"/>
                  </a:lnTo>
                  <a:lnTo>
                    <a:pt x="261112" y="2920174"/>
                  </a:lnTo>
                  <a:lnTo>
                    <a:pt x="256794" y="2920606"/>
                  </a:lnTo>
                  <a:lnTo>
                    <a:pt x="221627" y="2936532"/>
                  </a:lnTo>
                  <a:lnTo>
                    <a:pt x="201231" y="2969323"/>
                  </a:lnTo>
                  <a:lnTo>
                    <a:pt x="199110" y="2982188"/>
                  </a:lnTo>
                  <a:lnTo>
                    <a:pt x="199110" y="3787317"/>
                  </a:lnTo>
                  <a:lnTo>
                    <a:pt x="212712" y="3823462"/>
                  </a:lnTo>
                  <a:lnTo>
                    <a:pt x="244106" y="3845941"/>
                  </a:lnTo>
                  <a:lnTo>
                    <a:pt x="261112" y="3849332"/>
                  </a:lnTo>
                  <a:lnTo>
                    <a:pt x="535305" y="3849332"/>
                  </a:lnTo>
                  <a:lnTo>
                    <a:pt x="571436" y="3835717"/>
                  </a:lnTo>
                  <a:lnTo>
                    <a:pt x="593928" y="3804323"/>
                  </a:lnTo>
                  <a:lnTo>
                    <a:pt x="597306" y="3787317"/>
                  </a:lnTo>
                  <a:lnTo>
                    <a:pt x="597306" y="3716591"/>
                  </a:lnTo>
                  <a:lnTo>
                    <a:pt x="597306" y="3052915"/>
                  </a:lnTo>
                  <a:lnTo>
                    <a:pt x="597306" y="2982188"/>
                  </a:lnTo>
                  <a:close/>
                </a:path>
                <a:path w="4114800" h="4102734">
                  <a:moveTo>
                    <a:pt x="1061885" y="2986544"/>
                  </a:moveTo>
                  <a:lnTo>
                    <a:pt x="929144" y="2986544"/>
                  </a:lnTo>
                  <a:lnTo>
                    <a:pt x="929144" y="3119285"/>
                  </a:lnTo>
                  <a:lnTo>
                    <a:pt x="1061885" y="3119285"/>
                  </a:lnTo>
                  <a:lnTo>
                    <a:pt x="1061885" y="2986544"/>
                  </a:lnTo>
                  <a:close/>
                </a:path>
                <a:path w="4114800" h="4102734">
                  <a:moveTo>
                    <a:pt x="1592834" y="2986544"/>
                  </a:moveTo>
                  <a:lnTo>
                    <a:pt x="1460093" y="2986544"/>
                  </a:lnTo>
                  <a:lnTo>
                    <a:pt x="1460093" y="3119285"/>
                  </a:lnTo>
                  <a:lnTo>
                    <a:pt x="1592834" y="3119285"/>
                  </a:lnTo>
                  <a:lnTo>
                    <a:pt x="1592834" y="2986544"/>
                  </a:lnTo>
                  <a:close/>
                </a:path>
                <a:path w="4114800" h="4102734">
                  <a:moveTo>
                    <a:pt x="2123770" y="2986544"/>
                  </a:moveTo>
                  <a:lnTo>
                    <a:pt x="1991029" y="2986544"/>
                  </a:lnTo>
                  <a:lnTo>
                    <a:pt x="1991029" y="3119285"/>
                  </a:lnTo>
                  <a:lnTo>
                    <a:pt x="2123770" y="3119285"/>
                  </a:lnTo>
                  <a:lnTo>
                    <a:pt x="2123770" y="2986544"/>
                  </a:lnTo>
                  <a:close/>
                </a:path>
                <a:path w="4114800" h="4102734">
                  <a:moveTo>
                    <a:pt x="2654706" y="2986544"/>
                  </a:moveTo>
                  <a:lnTo>
                    <a:pt x="2521978" y="2986544"/>
                  </a:lnTo>
                  <a:lnTo>
                    <a:pt x="2521978" y="3119285"/>
                  </a:lnTo>
                  <a:lnTo>
                    <a:pt x="2654706" y="3119285"/>
                  </a:lnTo>
                  <a:lnTo>
                    <a:pt x="2654706" y="2986544"/>
                  </a:lnTo>
                  <a:close/>
                </a:path>
                <a:path w="4114800" h="4102734">
                  <a:moveTo>
                    <a:pt x="3049689" y="397548"/>
                  </a:moveTo>
                  <a:lnTo>
                    <a:pt x="3035579" y="359448"/>
                  </a:lnTo>
                  <a:lnTo>
                    <a:pt x="3024886" y="349288"/>
                  </a:lnTo>
                  <a:lnTo>
                    <a:pt x="3020822" y="345478"/>
                  </a:lnTo>
                  <a:lnTo>
                    <a:pt x="2982239" y="325158"/>
                  </a:lnTo>
                  <a:lnTo>
                    <a:pt x="2947098" y="309918"/>
                  </a:lnTo>
                  <a:lnTo>
                    <a:pt x="2910992" y="295948"/>
                  </a:lnTo>
                  <a:lnTo>
                    <a:pt x="2873921" y="284518"/>
                  </a:lnTo>
                  <a:lnTo>
                    <a:pt x="2868676" y="283286"/>
                  </a:lnTo>
                  <a:lnTo>
                    <a:pt x="2868676" y="421678"/>
                  </a:lnTo>
                  <a:lnTo>
                    <a:pt x="2280526" y="1009688"/>
                  </a:lnTo>
                  <a:lnTo>
                    <a:pt x="2278392" y="1003338"/>
                  </a:lnTo>
                  <a:lnTo>
                    <a:pt x="2276360" y="996988"/>
                  </a:lnTo>
                  <a:lnTo>
                    <a:pt x="2274417" y="990638"/>
                  </a:lnTo>
                  <a:lnTo>
                    <a:pt x="2272576" y="983018"/>
                  </a:lnTo>
                  <a:lnTo>
                    <a:pt x="2270823" y="976668"/>
                  </a:lnTo>
                  <a:lnTo>
                    <a:pt x="2269172" y="970318"/>
                  </a:lnTo>
                  <a:lnTo>
                    <a:pt x="2267635" y="963968"/>
                  </a:lnTo>
                  <a:lnTo>
                    <a:pt x="2266175" y="956348"/>
                  </a:lnTo>
                  <a:lnTo>
                    <a:pt x="2264829" y="949998"/>
                  </a:lnTo>
                  <a:lnTo>
                    <a:pt x="2263584" y="943648"/>
                  </a:lnTo>
                  <a:lnTo>
                    <a:pt x="2262428" y="936028"/>
                  </a:lnTo>
                  <a:lnTo>
                    <a:pt x="2261387" y="929678"/>
                  </a:lnTo>
                  <a:lnTo>
                    <a:pt x="2260435" y="923328"/>
                  </a:lnTo>
                  <a:lnTo>
                    <a:pt x="2259584" y="915708"/>
                  </a:lnTo>
                  <a:lnTo>
                    <a:pt x="2258834" y="909358"/>
                  </a:lnTo>
                  <a:lnTo>
                    <a:pt x="2256498" y="867448"/>
                  </a:lnTo>
                  <a:lnTo>
                    <a:pt x="2256523" y="854748"/>
                  </a:lnTo>
                  <a:lnTo>
                    <a:pt x="2259063" y="812838"/>
                  </a:lnTo>
                  <a:lnTo>
                    <a:pt x="2259838" y="806488"/>
                  </a:lnTo>
                  <a:lnTo>
                    <a:pt x="2260714" y="798868"/>
                  </a:lnTo>
                  <a:lnTo>
                    <a:pt x="2261692" y="792518"/>
                  </a:lnTo>
                  <a:lnTo>
                    <a:pt x="2262771" y="786168"/>
                  </a:lnTo>
                  <a:lnTo>
                    <a:pt x="2263952" y="778548"/>
                  </a:lnTo>
                  <a:lnTo>
                    <a:pt x="2265235" y="772198"/>
                  </a:lnTo>
                  <a:lnTo>
                    <a:pt x="2266607" y="765848"/>
                  </a:lnTo>
                  <a:lnTo>
                    <a:pt x="2268093" y="758228"/>
                  </a:lnTo>
                  <a:lnTo>
                    <a:pt x="2269667" y="751878"/>
                  </a:lnTo>
                  <a:lnTo>
                    <a:pt x="2271344" y="745528"/>
                  </a:lnTo>
                  <a:lnTo>
                    <a:pt x="2273122" y="739178"/>
                  </a:lnTo>
                  <a:lnTo>
                    <a:pt x="2274989" y="732828"/>
                  </a:lnTo>
                  <a:lnTo>
                    <a:pt x="2276970" y="725208"/>
                  </a:lnTo>
                  <a:lnTo>
                    <a:pt x="2290813" y="687108"/>
                  </a:lnTo>
                  <a:lnTo>
                    <a:pt x="2308060" y="649008"/>
                  </a:lnTo>
                  <a:lnTo>
                    <a:pt x="2314537" y="637578"/>
                  </a:lnTo>
                  <a:lnTo>
                    <a:pt x="2317915" y="631228"/>
                  </a:lnTo>
                  <a:lnTo>
                    <a:pt x="2321369" y="624878"/>
                  </a:lnTo>
                  <a:lnTo>
                    <a:pt x="2324925" y="619798"/>
                  </a:lnTo>
                  <a:lnTo>
                    <a:pt x="2328557" y="613448"/>
                  </a:lnTo>
                  <a:lnTo>
                    <a:pt x="2332278" y="608368"/>
                  </a:lnTo>
                  <a:lnTo>
                    <a:pt x="2336088" y="602018"/>
                  </a:lnTo>
                  <a:lnTo>
                    <a:pt x="2339975" y="596938"/>
                  </a:lnTo>
                  <a:lnTo>
                    <a:pt x="2343950" y="590588"/>
                  </a:lnTo>
                  <a:lnTo>
                    <a:pt x="2348014" y="585508"/>
                  </a:lnTo>
                  <a:lnTo>
                    <a:pt x="2352154" y="579158"/>
                  </a:lnTo>
                  <a:lnTo>
                    <a:pt x="2378646" y="548678"/>
                  </a:lnTo>
                  <a:lnTo>
                    <a:pt x="2407831" y="519468"/>
                  </a:lnTo>
                  <a:lnTo>
                    <a:pt x="2412949" y="514388"/>
                  </a:lnTo>
                  <a:lnTo>
                    <a:pt x="2418118" y="509308"/>
                  </a:lnTo>
                  <a:lnTo>
                    <a:pt x="2428684" y="501688"/>
                  </a:lnTo>
                  <a:lnTo>
                    <a:pt x="2434056" y="496608"/>
                  </a:lnTo>
                  <a:lnTo>
                    <a:pt x="2444991" y="488988"/>
                  </a:lnTo>
                  <a:lnTo>
                    <a:pt x="2450554" y="483908"/>
                  </a:lnTo>
                  <a:lnTo>
                    <a:pt x="2461857" y="476288"/>
                  </a:lnTo>
                  <a:lnTo>
                    <a:pt x="2479217" y="464858"/>
                  </a:lnTo>
                  <a:lnTo>
                    <a:pt x="2485110" y="462318"/>
                  </a:lnTo>
                  <a:lnTo>
                    <a:pt x="2497061" y="454698"/>
                  </a:lnTo>
                  <a:lnTo>
                    <a:pt x="2503106" y="452158"/>
                  </a:lnTo>
                  <a:lnTo>
                    <a:pt x="2509202" y="448348"/>
                  </a:lnTo>
                  <a:lnTo>
                    <a:pt x="2515349" y="445808"/>
                  </a:lnTo>
                  <a:lnTo>
                    <a:pt x="2521534" y="441998"/>
                  </a:lnTo>
                  <a:lnTo>
                    <a:pt x="2572486" y="421678"/>
                  </a:lnTo>
                  <a:lnTo>
                    <a:pt x="2579014" y="420408"/>
                  </a:lnTo>
                  <a:lnTo>
                    <a:pt x="2592171" y="415328"/>
                  </a:lnTo>
                  <a:lnTo>
                    <a:pt x="2605430" y="412788"/>
                  </a:lnTo>
                  <a:lnTo>
                    <a:pt x="2612098" y="410248"/>
                  </a:lnTo>
                  <a:lnTo>
                    <a:pt x="2659380" y="401358"/>
                  </a:lnTo>
                  <a:lnTo>
                    <a:pt x="2666212" y="401358"/>
                  </a:lnTo>
                  <a:lnTo>
                    <a:pt x="2679890" y="398818"/>
                  </a:lnTo>
                  <a:lnTo>
                    <a:pt x="2693593" y="398818"/>
                  </a:lnTo>
                  <a:lnTo>
                    <a:pt x="2700464" y="397548"/>
                  </a:lnTo>
                  <a:lnTo>
                    <a:pt x="2721076" y="397548"/>
                  </a:lnTo>
                  <a:lnTo>
                    <a:pt x="2758719" y="398818"/>
                  </a:lnTo>
                  <a:lnTo>
                    <a:pt x="2795854" y="403898"/>
                  </a:lnTo>
                  <a:lnTo>
                    <a:pt x="2832519" y="411518"/>
                  </a:lnTo>
                  <a:lnTo>
                    <a:pt x="2868676" y="421678"/>
                  </a:lnTo>
                  <a:lnTo>
                    <a:pt x="2868676" y="283286"/>
                  </a:lnTo>
                  <a:lnTo>
                    <a:pt x="2836202" y="275628"/>
                  </a:lnTo>
                  <a:lnTo>
                    <a:pt x="2798153" y="269278"/>
                  </a:lnTo>
                  <a:lnTo>
                    <a:pt x="2759786" y="265468"/>
                  </a:lnTo>
                  <a:lnTo>
                    <a:pt x="2691777" y="265468"/>
                  </a:lnTo>
                  <a:lnTo>
                    <a:pt x="2647988" y="269278"/>
                  </a:lnTo>
                  <a:lnTo>
                    <a:pt x="2590254" y="279438"/>
                  </a:lnTo>
                  <a:lnTo>
                    <a:pt x="2533789" y="294678"/>
                  </a:lnTo>
                  <a:lnTo>
                    <a:pt x="2492603" y="309918"/>
                  </a:lnTo>
                  <a:lnTo>
                    <a:pt x="2452649" y="328968"/>
                  </a:lnTo>
                  <a:lnTo>
                    <a:pt x="2414143" y="350558"/>
                  </a:lnTo>
                  <a:lnTo>
                    <a:pt x="2377300" y="373418"/>
                  </a:lnTo>
                  <a:lnTo>
                    <a:pt x="2342324" y="400088"/>
                  </a:lnTo>
                  <a:lnTo>
                    <a:pt x="2331110" y="410248"/>
                  </a:lnTo>
                  <a:lnTo>
                    <a:pt x="2320137" y="419138"/>
                  </a:lnTo>
                  <a:lnTo>
                    <a:pt x="2309406" y="429298"/>
                  </a:lnTo>
                  <a:lnTo>
                    <a:pt x="2298916" y="439458"/>
                  </a:lnTo>
                  <a:lnTo>
                    <a:pt x="2288679" y="450888"/>
                  </a:lnTo>
                  <a:lnTo>
                    <a:pt x="2278697" y="461048"/>
                  </a:lnTo>
                  <a:lnTo>
                    <a:pt x="2250389" y="495338"/>
                  </a:lnTo>
                  <a:lnTo>
                    <a:pt x="2224633" y="530898"/>
                  </a:lnTo>
                  <a:lnTo>
                    <a:pt x="2216645" y="542328"/>
                  </a:lnTo>
                  <a:lnTo>
                    <a:pt x="2194496" y="580428"/>
                  </a:lnTo>
                  <a:lnTo>
                    <a:pt x="2181301" y="607098"/>
                  </a:lnTo>
                  <a:lnTo>
                    <a:pt x="2175205" y="619798"/>
                  </a:lnTo>
                  <a:lnTo>
                    <a:pt x="2169414" y="633768"/>
                  </a:lnTo>
                  <a:lnTo>
                    <a:pt x="2163965" y="647738"/>
                  </a:lnTo>
                  <a:lnTo>
                    <a:pt x="2158847" y="660438"/>
                  </a:lnTo>
                  <a:lnTo>
                    <a:pt x="2145550" y="702348"/>
                  </a:lnTo>
                  <a:lnTo>
                    <a:pt x="2135352" y="745528"/>
                  </a:lnTo>
                  <a:lnTo>
                    <a:pt x="2128329" y="788708"/>
                  </a:lnTo>
                  <a:lnTo>
                    <a:pt x="2124519" y="833158"/>
                  </a:lnTo>
                  <a:lnTo>
                    <a:pt x="2123871" y="854748"/>
                  </a:lnTo>
                  <a:lnTo>
                    <a:pt x="2123922" y="867448"/>
                  </a:lnTo>
                  <a:lnTo>
                    <a:pt x="2128672" y="939838"/>
                  </a:lnTo>
                  <a:lnTo>
                    <a:pt x="2143633" y="1014768"/>
                  </a:lnTo>
                  <a:lnTo>
                    <a:pt x="2154796" y="1051598"/>
                  </a:lnTo>
                  <a:lnTo>
                    <a:pt x="2168296" y="1088428"/>
                  </a:lnTo>
                  <a:lnTo>
                    <a:pt x="2202345" y="1157008"/>
                  </a:lnTo>
                  <a:lnTo>
                    <a:pt x="2236419" y="1186218"/>
                  </a:lnTo>
                  <a:lnTo>
                    <a:pt x="2251125" y="1190028"/>
                  </a:lnTo>
                  <a:lnTo>
                    <a:pt x="2254021" y="1190028"/>
                  </a:lnTo>
                  <a:lnTo>
                    <a:pt x="2256904" y="1191298"/>
                  </a:lnTo>
                  <a:lnTo>
                    <a:pt x="2259825" y="1191298"/>
                  </a:lnTo>
                  <a:lnTo>
                    <a:pt x="2266365" y="1190028"/>
                  </a:lnTo>
                  <a:lnTo>
                    <a:pt x="2272766" y="1190028"/>
                  </a:lnTo>
                  <a:lnTo>
                    <a:pt x="2279053" y="1187488"/>
                  </a:lnTo>
                  <a:lnTo>
                    <a:pt x="2285212" y="1186218"/>
                  </a:lnTo>
                  <a:lnTo>
                    <a:pt x="2291130" y="1182408"/>
                  </a:lnTo>
                  <a:lnTo>
                    <a:pt x="2296693" y="1179868"/>
                  </a:lnTo>
                  <a:lnTo>
                    <a:pt x="2301900" y="1176058"/>
                  </a:lnTo>
                  <a:lnTo>
                    <a:pt x="2306751" y="1170978"/>
                  </a:lnTo>
                  <a:lnTo>
                    <a:pt x="2468156" y="1009688"/>
                  </a:lnTo>
                  <a:lnTo>
                    <a:pt x="3033750" y="444538"/>
                  </a:lnTo>
                  <a:lnTo>
                    <a:pt x="3049638" y="403898"/>
                  </a:lnTo>
                  <a:lnTo>
                    <a:pt x="3049689" y="397548"/>
                  </a:lnTo>
                  <a:close/>
                </a:path>
                <a:path w="4114800" h="4102734">
                  <a:moveTo>
                    <a:pt x="3185655" y="2986544"/>
                  </a:moveTo>
                  <a:lnTo>
                    <a:pt x="3052915" y="2986544"/>
                  </a:lnTo>
                  <a:lnTo>
                    <a:pt x="3052915" y="3119285"/>
                  </a:lnTo>
                  <a:lnTo>
                    <a:pt x="3185655" y="3119285"/>
                  </a:lnTo>
                  <a:lnTo>
                    <a:pt x="3185655" y="2986544"/>
                  </a:lnTo>
                  <a:close/>
                </a:path>
                <a:path w="4114800" h="4102734">
                  <a:moveTo>
                    <a:pt x="3318395" y="862774"/>
                  </a:moveTo>
                  <a:lnTo>
                    <a:pt x="3317202" y="824077"/>
                  </a:lnTo>
                  <a:lnTo>
                    <a:pt x="3313493" y="785698"/>
                  </a:lnTo>
                  <a:lnTo>
                    <a:pt x="3307270" y="747661"/>
                  </a:lnTo>
                  <a:lnTo>
                    <a:pt x="3299815" y="715505"/>
                  </a:lnTo>
                  <a:lnTo>
                    <a:pt x="3298533" y="709942"/>
                  </a:lnTo>
                  <a:lnTo>
                    <a:pt x="3287369" y="672871"/>
                  </a:lnTo>
                  <a:lnTo>
                    <a:pt x="3273856" y="636752"/>
                  </a:lnTo>
                  <a:lnTo>
                    <a:pt x="3258007" y="601611"/>
                  </a:lnTo>
                  <a:lnTo>
                    <a:pt x="3239808" y="567436"/>
                  </a:lnTo>
                  <a:lnTo>
                    <a:pt x="3205734" y="538518"/>
                  </a:lnTo>
                  <a:lnTo>
                    <a:pt x="3185693" y="534454"/>
                  </a:lnTo>
                  <a:lnTo>
                    <a:pt x="3185693" y="857796"/>
                  </a:lnTo>
                  <a:lnTo>
                    <a:pt x="3185604" y="873887"/>
                  </a:lnTo>
                  <a:lnTo>
                    <a:pt x="3181985" y="922032"/>
                  </a:lnTo>
                  <a:lnTo>
                    <a:pt x="3173387" y="969518"/>
                  </a:lnTo>
                  <a:lnTo>
                    <a:pt x="3159912" y="1015873"/>
                  </a:lnTo>
                  <a:lnTo>
                    <a:pt x="3141700" y="1060589"/>
                  </a:lnTo>
                  <a:lnTo>
                    <a:pt x="3118929" y="1103172"/>
                  </a:lnTo>
                  <a:lnTo>
                    <a:pt x="3091891" y="1143139"/>
                  </a:lnTo>
                  <a:lnTo>
                    <a:pt x="3060839" y="1180096"/>
                  </a:lnTo>
                  <a:lnTo>
                    <a:pt x="3026118" y="1213650"/>
                  </a:lnTo>
                  <a:lnTo>
                    <a:pt x="2988094" y="1243406"/>
                  </a:lnTo>
                  <a:lnTo>
                    <a:pt x="2947212" y="1269047"/>
                  </a:lnTo>
                  <a:lnTo>
                    <a:pt x="2903880" y="1290307"/>
                  </a:lnTo>
                  <a:lnTo>
                    <a:pt x="2858554" y="1306969"/>
                  </a:lnTo>
                  <a:lnTo>
                    <a:pt x="2811754" y="1318831"/>
                  </a:lnTo>
                  <a:lnTo>
                    <a:pt x="2763990" y="1325765"/>
                  </a:lnTo>
                  <a:lnTo>
                    <a:pt x="2715768" y="1327721"/>
                  </a:lnTo>
                  <a:lnTo>
                    <a:pt x="2699664" y="1327264"/>
                  </a:lnTo>
                  <a:lnTo>
                    <a:pt x="2651633" y="1322527"/>
                  </a:lnTo>
                  <a:lnTo>
                    <a:pt x="2604338" y="1312824"/>
                  </a:lnTo>
                  <a:lnTo>
                    <a:pt x="2573477" y="1303655"/>
                  </a:lnTo>
                  <a:lnTo>
                    <a:pt x="3161627" y="715505"/>
                  </a:lnTo>
                  <a:lnTo>
                    <a:pt x="3174568" y="762000"/>
                  </a:lnTo>
                  <a:lnTo>
                    <a:pt x="3182632" y="809612"/>
                  </a:lnTo>
                  <a:lnTo>
                    <a:pt x="3185693" y="857796"/>
                  </a:lnTo>
                  <a:lnTo>
                    <a:pt x="3185693" y="534454"/>
                  </a:lnTo>
                  <a:lnTo>
                    <a:pt x="3147288" y="544258"/>
                  </a:lnTo>
                  <a:lnTo>
                    <a:pt x="2412009" y="1277112"/>
                  </a:lnTo>
                  <a:lnTo>
                    <a:pt x="2392883" y="1317548"/>
                  </a:lnTo>
                  <a:lnTo>
                    <a:pt x="2392680" y="1322527"/>
                  </a:lnTo>
                  <a:lnTo>
                    <a:pt x="2392781" y="1327721"/>
                  </a:lnTo>
                  <a:lnTo>
                    <a:pt x="2408364" y="1367015"/>
                  </a:lnTo>
                  <a:lnTo>
                    <a:pt x="2459913" y="1399705"/>
                  </a:lnTo>
                  <a:lnTo>
                    <a:pt x="2495054" y="1415554"/>
                  </a:lnTo>
                  <a:lnTo>
                    <a:pt x="2531173" y="1429067"/>
                  </a:lnTo>
                  <a:lnTo>
                    <a:pt x="2568244" y="1440230"/>
                  </a:lnTo>
                  <a:lnTo>
                    <a:pt x="2605963" y="1448968"/>
                  </a:lnTo>
                  <a:lnTo>
                    <a:pt x="2644000" y="1455191"/>
                  </a:lnTo>
                  <a:lnTo>
                    <a:pt x="2682379" y="1458899"/>
                  </a:lnTo>
                  <a:lnTo>
                    <a:pt x="2721076" y="1460080"/>
                  </a:lnTo>
                  <a:lnTo>
                    <a:pt x="2735732" y="1459890"/>
                  </a:lnTo>
                  <a:lnTo>
                    <a:pt x="2779598" y="1457159"/>
                  </a:lnTo>
                  <a:lnTo>
                    <a:pt x="2823159" y="1451190"/>
                  </a:lnTo>
                  <a:lnTo>
                    <a:pt x="2866148" y="1442059"/>
                  </a:lnTo>
                  <a:lnTo>
                    <a:pt x="2908376" y="1429778"/>
                  </a:lnTo>
                  <a:lnTo>
                    <a:pt x="2949562" y="1414437"/>
                  </a:lnTo>
                  <a:lnTo>
                    <a:pt x="2989503" y="1396123"/>
                  </a:lnTo>
                  <a:lnTo>
                    <a:pt x="3028010" y="1374902"/>
                  </a:lnTo>
                  <a:lnTo>
                    <a:pt x="3064853" y="1350924"/>
                  </a:lnTo>
                  <a:lnTo>
                    <a:pt x="3095561" y="1327721"/>
                  </a:lnTo>
                  <a:lnTo>
                    <a:pt x="3132759" y="1295184"/>
                  </a:lnTo>
                  <a:lnTo>
                    <a:pt x="3163455" y="1263713"/>
                  </a:lnTo>
                  <a:lnTo>
                    <a:pt x="3191764" y="1230083"/>
                  </a:lnTo>
                  <a:lnTo>
                    <a:pt x="3217519" y="1194473"/>
                  </a:lnTo>
                  <a:lnTo>
                    <a:pt x="3240595" y="1157058"/>
                  </a:lnTo>
                  <a:lnTo>
                    <a:pt x="3260852" y="1118044"/>
                  </a:lnTo>
                  <a:lnTo>
                    <a:pt x="3278200" y="1077645"/>
                  </a:lnTo>
                  <a:lnTo>
                    <a:pt x="3292513" y="1036091"/>
                  </a:lnTo>
                  <a:lnTo>
                    <a:pt x="3303752" y="993597"/>
                  </a:lnTo>
                  <a:lnTo>
                    <a:pt x="3311842" y="950391"/>
                  </a:lnTo>
                  <a:lnTo>
                    <a:pt x="3316732" y="906691"/>
                  </a:lnTo>
                  <a:lnTo>
                    <a:pt x="3318192" y="877430"/>
                  </a:lnTo>
                  <a:lnTo>
                    <a:pt x="3318395" y="862774"/>
                  </a:lnTo>
                  <a:close/>
                </a:path>
                <a:path w="4114800" h="4102734">
                  <a:moveTo>
                    <a:pt x="3583863" y="850900"/>
                  </a:moveTo>
                  <a:lnTo>
                    <a:pt x="3583597" y="838200"/>
                  </a:lnTo>
                  <a:lnTo>
                    <a:pt x="3583279" y="825500"/>
                  </a:lnTo>
                  <a:lnTo>
                    <a:pt x="3582822" y="812800"/>
                  </a:lnTo>
                  <a:lnTo>
                    <a:pt x="3582238" y="800100"/>
                  </a:lnTo>
                  <a:lnTo>
                    <a:pt x="3581527" y="787400"/>
                  </a:lnTo>
                  <a:lnTo>
                    <a:pt x="3580676" y="787400"/>
                  </a:lnTo>
                  <a:lnTo>
                    <a:pt x="3579711" y="774700"/>
                  </a:lnTo>
                  <a:lnTo>
                    <a:pt x="3578606" y="762000"/>
                  </a:lnTo>
                  <a:lnTo>
                    <a:pt x="3577374" y="749300"/>
                  </a:lnTo>
                  <a:lnTo>
                    <a:pt x="3576015" y="736600"/>
                  </a:lnTo>
                  <a:lnTo>
                    <a:pt x="3574516" y="723900"/>
                  </a:lnTo>
                  <a:lnTo>
                    <a:pt x="3572903" y="723900"/>
                  </a:lnTo>
                  <a:lnTo>
                    <a:pt x="3571163" y="711200"/>
                  </a:lnTo>
                  <a:lnTo>
                    <a:pt x="3569284" y="698500"/>
                  </a:lnTo>
                  <a:lnTo>
                    <a:pt x="3567277" y="685800"/>
                  </a:lnTo>
                  <a:lnTo>
                    <a:pt x="3565156" y="673100"/>
                  </a:lnTo>
                  <a:lnTo>
                    <a:pt x="3562896" y="673100"/>
                  </a:lnTo>
                  <a:lnTo>
                    <a:pt x="3560508" y="660400"/>
                  </a:lnTo>
                  <a:lnTo>
                    <a:pt x="3558006" y="647700"/>
                  </a:lnTo>
                  <a:lnTo>
                    <a:pt x="3555365" y="635000"/>
                  </a:lnTo>
                  <a:lnTo>
                    <a:pt x="3552609" y="622300"/>
                  </a:lnTo>
                  <a:lnTo>
                    <a:pt x="3549726" y="622300"/>
                  </a:lnTo>
                  <a:lnTo>
                    <a:pt x="3546703" y="609600"/>
                  </a:lnTo>
                  <a:lnTo>
                    <a:pt x="3543579" y="596900"/>
                  </a:lnTo>
                  <a:lnTo>
                    <a:pt x="3540315" y="584200"/>
                  </a:lnTo>
                  <a:lnTo>
                    <a:pt x="3536937" y="571500"/>
                  </a:lnTo>
                  <a:lnTo>
                    <a:pt x="3533432" y="571500"/>
                  </a:lnTo>
                  <a:lnTo>
                    <a:pt x="3529800" y="558800"/>
                  </a:lnTo>
                  <a:lnTo>
                    <a:pt x="3526040" y="546100"/>
                  </a:lnTo>
                  <a:lnTo>
                    <a:pt x="3522180" y="533400"/>
                  </a:lnTo>
                  <a:lnTo>
                    <a:pt x="3518179" y="520700"/>
                  </a:lnTo>
                  <a:lnTo>
                    <a:pt x="3514077" y="520700"/>
                  </a:lnTo>
                  <a:lnTo>
                    <a:pt x="3509835" y="508000"/>
                  </a:lnTo>
                  <a:lnTo>
                    <a:pt x="3505492" y="495300"/>
                  </a:lnTo>
                  <a:lnTo>
                    <a:pt x="3501021" y="482600"/>
                  </a:lnTo>
                  <a:lnTo>
                    <a:pt x="3496437" y="482600"/>
                  </a:lnTo>
                  <a:lnTo>
                    <a:pt x="3491738" y="469900"/>
                  </a:lnTo>
                  <a:lnTo>
                    <a:pt x="3486924" y="457200"/>
                  </a:lnTo>
                  <a:lnTo>
                    <a:pt x="3481984" y="444500"/>
                  </a:lnTo>
                  <a:lnTo>
                    <a:pt x="3476942" y="444500"/>
                  </a:lnTo>
                  <a:lnTo>
                    <a:pt x="3471773" y="431800"/>
                  </a:lnTo>
                  <a:lnTo>
                    <a:pt x="3466503" y="419100"/>
                  </a:lnTo>
                  <a:lnTo>
                    <a:pt x="3461118" y="419100"/>
                  </a:lnTo>
                  <a:lnTo>
                    <a:pt x="3455619" y="406400"/>
                  </a:lnTo>
                  <a:lnTo>
                    <a:pt x="3451123" y="396240"/>
                  </a:lnTo>
                  <a:lnTo>
                    <a:pt x="3451123" y="850900"/>
                  </a:lnTo>
                  <a:lnTo>
                    <a:pt x="3450907" y="876300"/>
                  </a:lnTo>
                  <a:lnTo>
                    <a:pt x="3450247" y="889000"/>
                  </a:lnTo>
                  <a:lnTo>
                    <a:pt x="3449142" y="914400"/>
                  </a:lnTo>
                  <a:lnTo>
                    <a:pt x="3447605" y="927100"/>
                  </a:lnTo>
                  <a:lnTo>
                    <a:pt x="3445637" y="939800"/>
                  </a:lnTo>
                  <a:lnTo>
                    <a:pt x="3443224" y="965200"/>
                  </a:lnTo>
                  <a:lnTo>
                    <a:pt x="3440379" y="977900"/>
                  </a:lnTo>
                  <a:lnTo>
                    <a:pt x="3437090" y="1003300"/>
                  </a:lnTo>
                  <a:lnTo>
                    <a:pt x="3433381" y="1016000"/>
                  </a:lnTo>
                  <a:lnTo>
                    <a:pt x="3429241" y="1028700"/>
                  </a:lnTo>
                  <a:lnTo>
                    <a:pt x="3424682" y="1054100"/>
                  </a:lnTo>
                  <a:lnTo>
                    <a:pt x="3419691" y="1066800"/>
                  </a:lnTo>
                  <a:lnTo>
                    <a:pt x="3414280" y="1079500"/>
                  </a:lnTo>
                  <a:lnTo>
                    <a:pt x="3408451" y="1104900"/>
                  </a:lnTo>
                  <a:lnTo>
                    <a:pt x="3402203" y="1117600"/>
                  </a:lnTo>
                  <a:lnTo>
                    <a:pt x="3395561" y="1130300"/>
                  </a:lnTo>
                  <a:lnTo>
                    <a:pt x="3388487" y="1155700"/>
                  </a:lnTo>
                  <a:lnTo>
                    <a:pt x="3381032" y="1168400"/>
                  </a:lnTo>
                  <a:lnTo>
                    <a:pt x="3373170" y="1181100"/>
                  </a:lnTo>
                  <a:lnTo>
                    <a:pt x="3364915" y="1206500"/>
                  </a:lnTo>
                  <a:lnTo>
                    <a:pt x="3356279" y="1219200"/>
                  </a:lnTo>
                  <a:lnTo>
                    <a:pt x="3347262" y="1231900"/>
                  </a:lnTo>
                  <a:lnTo>
                    <a:pt x="3337864" y="1244600"/>
                  </a:lnTo>
                  <a:lnTo>
                    <a:pt x="3328098" y="1257300"/>
                  </a:lnTo>
                  <a:lnTo>
                    <a:pt x="3317951" y="1282700"/>
                  </a:lnTo>
                  <a:lnTo>
                    <a:pt x="3285413" y="1320800"/>
                  </a:lnTo>
                  <a:lnTo>
                    <a:pt x="3249815" y="1358900"/>
                  </a:lnTo>
                  <a:lnTo>
                    <a:pt x="3211347" y="1397000"/>
                  </a:lnTo>
                  <a:lnTo>
                    <a:pt x="3170224" y="1435100"/>
                  </a:lnTo>
                  <a:lnTo>
                    <a:pt x="3155962" y="1447800"/>
                  </a:lnTo>
                  <a:lnTo>
                    <a:pt x="3141446" y="1447800"/>
                  </a:lnTo>
                  <a:lnTo>
                    <a:pt x="3126676" y="1460500"/>
                  </a:lnTo>
                  <a:lnTo>
                    <a:pt x="3111652" y="1473200"/>
                  </a:lnTo>
                  <a:lnTo>
                    <a:pt x="3096399" y="1485900"/>
                  </a:lnTo>
                  <a:lnTo>
                    <a:pt x="3080918" y="1485900"/>
                  </a:lnTo>
                  <a:lnTo>
                    <a:pt x="3065221" y="1498600"/>
                  </a:lnTo>
                  <a:lnTo>
                    <a:pt x="3049308" y="1511300"/>
                  </a:lnTo>
                  <a:lnTo>
                    <a:pt x="3033217" y="1511300"/>
                  </a:lnTo>
                  <a:lnTo>
                    <a:pt x="3000451" y="1536700"/>
                  </a:lnTo>
                  <a:lnTo>
                    <a:pt x="2983814" y="1536700"/>
                  </a:lnTo>
                  <a:lnTo>
                    <a:pt x="2967024" y="1549400"/>
                  </a:lnTo>
                  <a:lnTo>
                    <a:pt x="2933001" y="1549400"/>
                  </a:lnTo>
                  <a:lnTo>
                    <a:pt x="2915780" y="1562100"/>
                  </a:lnTo>
                  <a:lnTo>
                    <a:pt x="2898470" y="1562100"/>
                  </a:lnTo>
                  <a:lnTo>
                    <a:pt x="2881033" y="1574800"/>
                  </a:lnTo>
                  <a:lnTo>
                    <a:pt x="2810446" y="1574800"/>
                  </a:lnTo>
                  <a:lnTo>
                    <a:pt x="2792641" y="1587500"/>
                  </a:lnTo>
                  <a:lnTo>
                    <a:pt x="2649524" y="1587500"/>
                  </a:lnTo>
                  <a:lnTo>
                    <a:pt x="2631706" y="1574800"/>
                  </a:lnTo>
                  <a:lnTo>
                    <a:pt x="2561120" y="1574800"/>
                  </a:lnTo>
                  <a:lnTo>
                    <a:pt x="2543695" y="1562100"/>
                  </a:lnTo>
                  <a:lnTo>
                    <a:pt x="2526373" y="1562100"/>
                  </a:lnTo>
                  <a:lnTo>
                    <a:pt x="2509164" y="1549400"/>
                  </a:lnTo>
                  <a:lnTo>
                    <a:pt x="2475128" y="1549400"/>
                  </a:lnTo>
                  <a:lnTo>
                    <a:pt x="2458339" y="1536700"/>
                  </a:lnTo>
                  <a:lnTo>
                    <a:pt x="2441702" y="1536700"/>
                  </a:lnTo>
                  <a:lnTo>
                    <a:pt x="2408948" y="1511300"/>
                  </a:lnTo>
                  <a:lnTo>
                    <a:pt x="2392845" y="1511300"/>
                  </a:lnTo>
                  <a:lnTo>
                    <a:pt x="2376932" y="1498600"/>
                  </a:lnTo>
                  <a:lnTo>
                    <a:pt x="2361234" y="1485900"/>
                  </a:lnTo>
                  <a:lnTo>
                    <a:pt x="2345766" y="1485900"/>
                  </a:lnTo>
                  <a:lnTo>
                    <a:pt x="2330513" y="1473200"/>
                  </a:lnTo>
                  <a:lnTo>
                    <a:pt x="2315489" y="1460500"/>
                  </a:lnTo>
                  <a:lnTo>
                    <a:pt x="2300706" y="1447800"/>
                  </a:lnTo>
                  <a:lnTo>
                    <a:pt x="2286190" y="1447800"/>
                  </a:lnTo>
                  <a:lnTo>
                    <a:pt x="2244229" y="1409700"/>
                  </a:lnTo>
                  <a:lnTo>
                    <a:pt x="2204859" y="1371600"/>
                  </a:lnTo>
                  <a:lnTo>
                    <a:pt x="2168283" y="1333500"/>
                  </a:lnTo>
                  <a:lnTo>
                    <a:pt x="2134705" y="1295400"/>
                  </a:lnTo>
                  <a:lnTo>
                    <a:pt x="2114067" y="1257300"/>
                  </a:lnTo>
                  <a:lnTo>
                    <a:pt x="2104288" y="1244600"/>
                  </a:lnTo>
                  <a:lnTo>
                    <a:pt x="2094903" y="1231900"/>
                  </a:lnTo>
                  <a:lnTo>
                    <a:pt x="2085886" y="1219200"/>
                  </a:lnTo>
                  <a:lnTo>
                    <a:pt x="2077237" y="1206500"/>
                  </a:lnTo>
                  <a:lnTo>
                    <a:pt x="2068982" y="1181100"/>
                  </a:lnTo>
                  <a:lnTo>
                    <a:pt x="2061121" y="1168400"/>
                  </a:lnTo>
                  <a:lnTo>
                    <a:pt x="2053666" y="1155700"/>
                  </a:lnTo>
                  <a:lnTo>
                    <a:pt x="2046605" y="1130300"/>
                  </a:lnTo>
                  <a:lnTo>
                    <a:pt x="2039950" y="1117600"/>
                  </a:lnTo>
                  <a:lnTo>
                    <a:pt x="2033714" y="1104900"/>
                  </a:lnTo>
                  <a:lnTo>
                    <a:pt x="2027885" y="1079500"/>
                  </a:lnTo>
                  <a:lnTo>
                    <a:pt x="2022475" y="1066800"/>
                  </a:lnTo>
                  <a:lnTo>
                    <a:pt x="2017483" y="1054100"/>
                  </a:lnTo>
                  <a:lnTo>
                    <a:pt x="2012911" y="1028700"/>
                  </a:lnTo>
                  <a:lnTo>
                    <a:pt x="2008771" y="1016000"/>
                  </a:lnTo>
                  <a:lnTo>
                    <a:pt x="2005063" y="1003300"/>
                  </a:lnTo>
                  <a:lnTo>
                    <a:pt x="2001786" y="977900"/>
                  </a:lnTo>
                  <a:lnTo>
                    <a:pt x="1998941" y="965200"/>
                  </a:lnTo>
                  <a:lnTo>
                    <a:pt x="1996528" y="939800"/>
                  </a:lnTo>
                  <a:lnTo>
                    <a:pt x="1994547" y="927100"/>
                  </a:lnTo>
                  <a:lnTo>
                    <a:pt x="1993011" y="914400"/>
                  </a:lnTo>
                  <a:lnTo>
                    <a:pt x="1991918" y="889000"/>
                  </a:lnTo>
                  <a:lnTo>
                    <a:pt x="1991258" y="876300"/>
                  </a:lnTo>
                  <a:lnTo>
                    <a:pt x="1991029" y="850900"/>
                  </a:lnTo>
                  <a:lnTo>
                    <a:pt x="1991271" y="838200"/>
                  </a:lnTo>
                  <a:lnTo>
                    <a:pt x="1991956" y="825500"/>
                  </a:lnTo>
                  <a:lnTo>
                    <a:pt x="1993074" y="800100"/>
                  </a:lnTo>
                  <a:lnTo>
                    <a:pt x="1994623" y="787400"/>
                  </a:lnTo>
                  <a:lnTo>
                    <a:pt x="1996617" y="762000"/>
                  </a:lnTo>
                  <a:lnTo>
                    <a:pt x="1999043" y="749300"/>
                  </a:lnTo>
                  <a:lnTo>
                    <a:pt x="2001901" y="736600"/>
                  </a:lnTo>
                  <a:lnTo>
                    <a:pt x="2005203" y="711200"/>
                  </a:lnTo>
                  <a:lnTo>
                    <a:pt x="2008936" y="698500"/>
                  </a:lnTo>
                  <a:lnTo>
                    <a:pt x="2013077" y="673100"/>
                  </a:lnTo>
                  <a:lnTo>
                    <a:pt x="2017661" y="660400"/>
                  </a:lnTo>
                  <a:lnTo>
                    <a:pt x="2022665" y="647700"/>
                  </a:lnTo>
                  <a:lnTo>
                    <a:pt x="2028088" y="622300"/>
                  </a:lnTo>
                  <a:lnTo>
                    <a:pt x="2033930" y="609600"/>
                  </a:lnTo>
                  <a:lnTo>
                    <a:pt x="2040178" y="596900"/>
                  </a:lnTo>
                  <a:lnTo>
                    <a:pt x="2046833" y="571500"/>
                  </a:lnTo>
                  <a:lnTo>
                    <a:pt x="2053907" y="558800"/>
                  </a:lnTo>
                  <a:lnTo>
                    <a:pt x="2061375" y="546100"/>
                  </a:lnTo>
                  <a:lnTo>
                    <a:pt x="2069236" y="533400"/>
                  </a:lnTo>
                  <a:lnTo>
                    <a:pt x="2077491" y="508000"/>
                  </a:lnTo>
                  <a:lnTo>
                    <a:pt x="2086140" y="495300"/>
                  </a:lnTo>
                  <a:lnTo>
                    <a:pt x="2095157" y="482600"/>
                  </a:lnTo>
                  <a:lnTo>
                    <a:pt x="2104555" y="469900"/>
                  </a:lnTo>
                  <a:lnTo>
                    <a:pt x="2114334" y="457200"/>
                  </a:lnTo>
                  <a:lnTo>
                    <a:pt x="2124468" y="431800"/>
                  </a:lnTo>
                  <a:lnTo>
                    <a:pt x="2157018" y="393700"/>
                  </a:lnTo>
                  <a:lnTo>
                    <a:pt x="2192604" y="355600"/>
                  </a:lnTo>
                  <a:lnTo>
                    <a:pt x="2231059" y="317500"/>
                  </a:lnTo>
                  <a:lnTo>
                    <a:pt x="2272157" y="279400"/>
                  </a:lnTo>
                  <a:lnTo>
                    <a:pt x="2300922" y="254000"/>
                  </a:lnTo>
                  <a:lnTo>
                    <a:pt x="2315692" y="254000"/>
                  </a:lnTo>
                  <a:lnTo>
                    <a:pt x="2330704" y="241300"/>
                  </a:lnTo>
                  <a:lnTo>
                    <a:pt x="2345944" y="228600"/>
                  </a:lnTo>
                  <a:lnTo>
                    <a:pt x="2361412" y="215900"/>
                  </a:lnTo>
                  <a:lnTo>
                    <a:pt x="2377109" y="215900"/>
                  </a:lnTo>
                  <a:lnTo>
                    <a:pt x="2409088" y="190500"/>
                  </a:lnTo>
                  <a:lnTo>
                    <a:pt x="2425369" y="190500"/>
                  </a:lnTo>
                  <a:lnTo>
                    <a:pt x="2441841" y="177800"/>
                  </a:lnTo>
                  <a:lnTo>
                    <a:pt x="2458466" y="177800"/>
                  </a:lnTo>
                  <a:lnTo>
                    <a:pt x="2475242" y="165100"/>
                  </a:lnTo>
                  <a:lnTo>
                    <a:pt x="2492171" y="165100"/>
                  </a:lnTo>
                  <a:lnTo>
                    <a:pt x="2509253" y="152400"/>
                  </a:lnTo>
                  <a:lnTo>
                    <a:pt x="2543772" y="152400"/>
                  </a:lnTo>
                  <a:lnTo>
                    <a:pt x="2561183" y="139700"/>
                  </a:lnTo>
                  <a:lnTo>
                    <a:pt x="2614003" y="139700"/>
                  </a:lnTo>
                  <a:lnTo>
                    <a:pt x="2631744" y="127000"/>
                  </a:lnTo>
                  <a:lnTo>
                    <a:pt x="2810446" y="127000"/>
                  </a:lnTo>
                  <a:lnTo>
                    <a:pt x="2828201" y="139700"/>
                  </a:lnTo>
                  <a:lnTo>
                    <a:pt x="2881033" y="139700"/>
                  </a:lnTo>
                  <a:lnTo>
                    <a:pt x="2898470" y="152400"/>
                  </a:lnTo>
                  <a:lnTo>
                    <a:pt x="2933001" y="152400"/>
                  </a:lnTo>
                  <a:lnTo>
                    <a:pt x="2950083" y="165100"/>
                  </a:lnTo>
                  <a:lnTo>
                    <a:pt x="2967024" y="165100"/>
                  </a:lnTo>
                  <a:lnTo>
                    <a:pt x="2983814" y="177800"/>
                  </a:lnTo>
                  <a:lnTo>
                    <a:pt x="3000451" y="177800"/>
                  </a:lnTo>
                  <a:lnTo>
                    <a:pt x="3016923" y="190500"/>
                  </a:lnTo>
                  <a:lnTo>
                    <a:pt x="3033217" y="190500"/>
                  </a:lnTo>
                  <a:lnTo>
                    <a:pt x="3065221" y="215900"/>
                  </a:lnTo>
                  <a:lnTo>
                    <a:pt x="3080918" y="215900"/>
                  </a:lnTo>
                  <a:lnTo>
                    <a:pt x="3096399" y="228600"/>
                  </a:lnTo>
                  <a:lnTo>
                    <a:pt x="3111652" y="241300"/>
                  </a:lnTo>
                  <a:lnTo>
                    <a:pt x="3126676" y="254000"/>
                  </a:lnTo>
                  <a:lnTo>
                    <a:pt x="3141446" y="254000"/>
                  </a:lnTo>
                  <a:lnTo>
                    <a:pt x="3170224" y="279400"/>
                  </a:lnTo>
                  <a:lnTo>
                    <a:pt x="3211347" y="317500"/>
                  </a:lnTo>
                  <a:lnTo>
                    <a:pt x="3249815" y="355600"/>
                  </a:lnTo>
                  <a:lnTo>
                    <a:pt x="3285413" y="393700"/>
                  </a:lnTo>
                  <a:lnTo>
                    <a:pt x="3317951" y="431800"/>
                  </a:lnTo>
                  <a:lnTo>
                    <a:pt x="3337864" y="469900"/>
                  </a:lnTo>
                  <a:lnTo>
                    <a:pt x="3347262" y="482600"/>
                  </a:lnTo>
                  <a:lnTo>
                    <a:pt x="3356279" y="495300"/>
                  </a:lnTo>
                  <a:lnTo>
                    <a:pt x="3364915" y="508000"/>
                  </a:lnTo>
                  <a:lnTo>
                    <a:pt x="3373170" y="533400"/>
                  </a:lnTo>
                  <a:lnTo>
                    <a:pt x="3381032" y="546100"/>
                  </a:lnTo>
                  <a:lnTo>
                    <a:pt x="3388487" y="558800"/>
                  </a:lnTo>
                  <a:lnTo>
                    <a:pt x="3395561" y="571500"/>
                  </a:lnTo>
                  <a:lnTo>
                    <a:pt x="3402203" y="596900"/>
                  </a:lnTo>
                  <a:lnTo>
                    <a:pt x="3408451" y="609600"/>
                  </a:lnTo>
                  <a:lnTo>
                    <a:pt x="3414280" y="622300"/>
                  </a:lnTo>
                  <a:lnTo>
                    <a:pt x="3419691" y="647700"/>
                  </a:lnTo>
                  <a:lnTo>
                    <a:pt x="3424682" y="660400"/>
                  </a:lnTo>
                  <a:lnTo>
                    <a:pt x="3429241" y="673100"/>
                  </a:lnTo>
                  <a:lnTo>
                    <a:pt x="3433381" y="698500"/>
                  </a:lnTo>
                  <a:lnTo>
                    <a:pt x="3437090" y="711200"/>
                  </a:lnTo>
                  <a:lnTo>
                    <a:pt x="3440379" y="736600"/>
                  </a:lnTo>
                  <a:lnTo>
                    <a:pt x="3443224" y="749300"/>
                  </a:lnTo>
                  <a:lnTo>
                    <a:pt x="3445637" y="762000"/>
                  </a:lnTo>
                  <a:lnTo>
                    <a:pt x="3447605" y="787400"/>
                  </a:lnTo>
                  <a:lnTo>
                    <a:pt x="3449142" y="800100"/>
                  </a:lnTo>
                  <a:lnTo>
                    <a:pt x="3450247" y="825500"/>
                  </a:lnTo>
                  <a:lnTo>
                    <a:pt x="3450907" y="838200"/>
                  </a:lnTo>
                  <a:lnTo>
                    <a:pt x="3451123" y="850900"/>
                  </a:lnTo>
                  <a:lnTo>
                    <a:pt x="3451123" y="396240"/>
                  </a:lnTo>
                  <a:lnTo>
                    <a:pt x="3450005" y="393700"/>
                  </a:lnTo>
                  <a:lnTo>
                    <a:pt x="3444278" y="381000"/>
                  </a:lnTo>
                  <a:lnTo>
                    <a:pt x="3438461" y="381000"/>
                  </a:lnTo>
                  <a:lnTo>
                    <a:pt x="3432518" y="368300"/>
                  </a:lnTo>
                  <a:lnTo>
                    <a:pt x="3426472" y="355600"/>
                  </a:lnTo>
                  <a:lnTo>
                    <a:pt x="3420326" y="355600"/>
                  </a:lnTo>
                  <a:lnTo>
                    <a:pt x="3414077" y="342900"/>
                  </a:lnTo>
                  <a:lnTo>
                    <a:pt x="3407714" y="330200"/>
                  </a:lnTo>
                  <a:lnTo>
                    <a:pt x="3401250" y="330200"/>
                  </a:lnTo>
                  <a:lnTo>
                    <a:pt x="3394684" y="317500"/>
                  </a:lnTo>
                  <a:lnTo>
                    <a:pt x="3388017" y="304800"/>
                  </a:lnTo>
                  <a:lnTo>
                    <a:pt x="3381248" y="304800"/>
                  </a:lnTo>
                  <a:lnTo>
                    <a:pt x="3374390" y="292100"/>
                  </a:lnTo>
                  <a:lnTo>
                    <a:pt x="3367417" y="279400"/>
                  </a:lnTo>
                  <a:lnTo>
                    <a:pt x="3360356" y="279400"/>
                  </a:lnTo>
                  <a:lnTo>
                    <a:pt x="3353206" y="266700"/>
                  </a:lnTo>
                  <a:lnTo>
                    <a:pt x="3345942" y="266700"/>
                  </a:lnTo>
                  <a:lnTo>
                    <a:pt x="3338601" y="254000"/>
                  </a:lnTo>
                  <a:lnTo>
                    <a:pt x="3331159" y="241300"/>
                  </a:lnTo>
                  <a:lnTo>
                    <a:pt x="3323628" y="241300"/>
                  </a:lnTo>
                  <a:lnTo>
                    <a:pt x="3315995" y="228600"/>
                  </a:lnTo>
                  <a:lnTo>
                    <a:pt x="3308286" y="228600"/>
                  </a:lnTo>
                  <a:lnTo>
                    <a:pt x="3300488" y="215900"/>
                  </a:lnTo>
                  <a:lnTo>
                    <a:pt x="3292602" y="215900"/>
                  </a:lnTo>
                  <a:lnTo>
                    <a:pt x="3284626" y="203200"/>
                  </a:lnTo>
                  <a:lnTo>
                    <a:pt x="3276562" y="190500"/>
                  </a:lnTo>
                  <a:lnTo>
                    <a:pt x="3268421" y="190500"/>
                  </a:lnTo>
                  <a:lnTo>
                    <a:pt x="3260191" y="177800"/>
                  </a:lnTo>
                  <a:lnTo>
                    <a:pt x="3251885" y="177800"/>
                  </a:lnTo>
                  <a:lnTo>
                    <a:pt x="3243503" y="165100"/>
                  </a:lnTo>
                  <a:lnTo>
                    <a:pt x="3235033" y="165100"/>
                  </a:lnTo>
                  <a:lnTo>
                    <a:pt x="3226498" y="152400"/>
                  </a:lnTo>
                  <a:lnTo>
                    <a:pt x="3217875" y="152400"/>
                  </a:lnTo>
                  <a:lnTo>
                    <a:pt x="3209188" y="139700"/>
                  </a:lnTo>
                  <a:lnTo>
                    <a:pt x="3200412" y="139700"/>
                  </a:lnTo>
                  <a:lnTo>
                    <a:pt x="3191573" y="127000"/>
                  </a:lnTo>
                  <a:lnTo>
                    <a:pt x="3173679" y="127000"/>
                  </a:lnTo>
                  <a:lnTo>
                    <a:pt x="3164636" y="114300"/>
                  </a:lnTo>
                  <a:lnTo>
                    <a:pt x="3155518" y="114300"/>
                  </a:lnTo>
                  <a:lnTo>
                    <a:pt x="3146336" y="101600"/>
                  </a:lnTo>
                  <a:lnTo>
                    <a:pt x="3127794" y="101600"/>
                  </a:lnTo>
                  <a:lnTo>
                    <a:pt x="3118421" y="88900"/>
                  </a:lnTo>
                  <a:lnTo>
                    <a:pt x="3108998" y="88900"/>
                  </a:lnTo>
                  <a:lnTo>
                    <a:pt x="3099511" y="76200"/>
                  </a:lnTo>
                  <a:lnTo>
                    <a:pt x="3080359" y="76200"/>
                  </a:lnTo>
                  <a:lnTo>
                    <a:pt x="3070707" y="63500"/>
                  </a:lnTo>
                  <a:lnTo>
                    <a:pt x="3051251" y="63500"/>
                  </a:lnTo>
                  <a:lnTo>
                    <a:pt x="3041446" y="50800"/>
                  </a:lnTo>
                  <a:lnTo>
                    <a:pt x="3021685" y="50800"/>
                  </a:lnTo>
                  <a:lnTo>
                    <a:pt x="3011741" y="38100"/>
                  </a:lnTo>
                  <a:lnTo>
                    <a:pt x="2981642" y="38100"/>
                  </a:lnTo>
                  <a:lnTo>
                    <a:pt x="2971533" y="25400"/>
                  </a:lnTo>
                  <a:lnTo>
                    <a:pt x="2930715" y="25400"/>
                  </a:lnTo>
                  <a:lnTo>
                    <a:pt x="2920428" y="12700"/>
                  </a:lnTo>
                  <a:lnTo>
                    <a:pt x="2868587" y="12700"/>
                  </a:lnTo>
                  <a:lnTo>
                    <a:pt x="2858135" y="0"/>
                  </a:lnTo>
                  <a:lnTo>
                    <a:pt x="2584018" y="0"/>
                  </a:lnTo>
                  <a:lnTo>
                    <a:pt x="2573578" y="12700"/>
                  </a:lnTo>
                  <a:lnTo>
                    <a:pt x="2521724" y="12700"/>
                  </a:lnTo>
                  <a:lnTo>
                    <a:pt x="2511437" y="25400"/>
                  </a:lnTo>
                  <a:lnTo>
                    <a:pt x="2470632" y="25400"/>
                  </a:lnTo>
                  <a:lnTo>
                    <a:pt x="2460510" y="38100"/>
                  </a:lnTo>
                  <a:lnTo>
                    <a:pt x="2430411" y="38100"/>
                  </a:lnTo>
                  <a:lnTo>
                    <a:pt x="2420467" y="50800"/>
                  </a:lnTo>
                  <a:lnTo>
                    <a:pt x="2400719" y="50800"/>
                  </a:lnTo>
                  <a:lnTo>
                    <a:pt x="2390902" y="63500"/>
                  </a:lnTo>
                  <a:lnTo>
                    <a:pt x="2371445" y="63500"/>
                  </a:lnTo>
                  <a:lnTo>
                    <a:pt x="2361793" y="76200"/>
                  </a:lnTo>
                  <a:lnTo>
                    <a:pt x="2342654" y="76200"/>
                  </a:lnTo>
                  <a:lnTo>
                    <a:pt x="2333167" y="88900"/>
                  </a:lnTo>
                  <a:lnTo>
                    <a:pt x="2323731" y="88900"/>
                  </a:lnTo>
                  <a:lnTo>
                    <a:pt x="2314359" y="101600"/>
                  </a:lnTo>
                  <a:lnTo>
                    <a:pt x="2295817" y="101600"/>
                  </a:lnTo>
                  <a:lnTo>
                    <a:pt x="2286635" y="114300"/>
                  </a:lnTo>
                  <a:lnTo>
                    <a:pt x="2277529" y="114300"/>
                  </a:lnTo>
                  <a:lnTo>
                    <a:pt x="2268474" y="127000"/>
                  </a:lnTo>
                  <a:lnTo>
                    <a:pt x="2250579" y="127000"/>
                  </a:lnTo>
                  <a:lnTo>
                    <a:pt x="2241740" y="139700"/>
                  </a:lnTo>
                  <a:lnTo>
                    <a:pt x="2232977" y="139700"/>
                  </a:lnTo>
                  <a:lnTo>
                    <a:pt x="2224278" y="152400"/>
                  </a:lnTo>
                  <a:lnTo>
                    <a:pt x="2215667" y="152400"/>
                  </a:lnTo>
                  <a:lnTo>
                    <a:pt x="2207120" y="165100"/>
                  </a:lnTo>
                  <a:lnTo>
                    <a:pt x="2198649" y="165100"/>
                  </a:lnTo>
                  <a:lnTo>
                    <a:pt x="2190267" y="177800"/>
                  </a:lnTo>
                  <a:lnTo>
                    <a:pt x="2181961" y="177800"/>
                  </a:lnTo>
                  <a:lnTo>
                    <a:pt x="2173732" y="190500"/>
                  </a:lnTo>
                  <a:lnTo>
                    <a:pt x="2165591" y="190500"/>
                  </a:lnTo>
                  <a:lnTo>
                    <a:pt x="2157539" y="203200"/>
                  </a:lnTo>
                  <a:lnTo>
                    <a:pt x="2149564" y="215900"/>
                  </a:lnTo>
                  <a:lnTo>
                    <a:pt x="2141664" y="215900"/>
                  </a:lnTo>
                  <a:lnTo>
                    <a:pt x="2133866" y="228600"/>
                  </a:lnTo>
                  <a:lnTo>
                    <a:pt x="2126157" y="228600"/>
                  </a:lnTo>
                  <a:lnTo>
                    <a:pt x="2118537" y="241300"/>
                  </a:lnTo>
                  <a:lnTo>
                    <a:pt x="2111006" y="241300"/>
                  </a:lnTo>
                  <a:lnTo>
                    <a:pt x="2103564" y="254000"/>
                  </a:lnTo>
                  <a:lnTo>
                    <a:pt x="2096211" y="266700"/>
                  </a:lnTo>
                  <a:lnTo>
                    <a:pt x="2088959" y="266700"/>
                  </a:lnTo>
                  <a:lnTo>
                    <a:pt x="2081796" y="279400"/>
                  </a:lnTo>
                  <a:lnTo>
                    <a:pt x="2074735" y="279400"/>
                  </a:lnTo>
                  <a:lnTo>
                    <a:pt x="2067775" y="292100"/>
                  </a:lnTo>
                  <a:lnTo>
                    <a:pt x="2060905" y="304800"/>
                  </a:lnTo>
                  <a:lnTo>
                    <a:pt x="2054148" y="304800"/>
                  </a:lnTo>
                  <a:lnTo>
                    <a:pt x="2047468" y="317500"/>
                  </a:lnTo>
                  <a:lnTo>
                    <a:pt x="2040902" y="330200"/>
                  </a:lnTo>
                  <a:lnTo>
                    <a:pt x="2034451" y="330200"/>
                  </a:lnTo>
                  <a:lnTo>
                    <a:pt x="2028088" y="342900"/>
                  </a:lnTo>
                  <a:lnTo>
                    <a:pt x="2021827" y="355600"/>
                  </a:lnTo>
                  <a:lnTo>
                    <a:pt x="2015680" y="355600"/>
                  </a:lnTo>
                  <a:lnTo>
                    <a:pt x="2009635" y="368300"/>
                  </a:lnTo>
                  <a:lnTo>
                    <a:pt x="2003704" y="381000"/>
                  </a:lnTo>
                  <a:lnTo>
                    <a:pt x="1997875" y="381000"/>
                  </a:lnTo>
                  <a:lnTo>
                    <a:pt x="1992160" y="393700"/>
                  </a:lnTo>
                  <a:lnTo>
                    <a:pt x="1986546" y="406400"/>
                  </a:lnTo>
                  <a:lnTo>
                    <a:pt x="1981047" y="419100"/>
                  </a:lnTo>
                  <a:lnTo>
                    <a:pt x="1975662" y="419100"/>
                  </a:lnTo>
                  <a:lnTo>
                    <a:pt x="1970379" y="431800"/>
                  </a:lnTo>
                  <a:lnTo>
                    <a:pt x="1965223" y="444500"/>
                  </a:lnTo>
                  <a:lnTo>
                    <a:pt x="1960168" y="444500"/>
                  </a:lnTo>
                  <a:lnTo>
                    <a:pt x="1955241" y="457200"/>
                  </a:lnTo>
                  <a:lnTo>
                    <a:pt x="1950415" y="469900"/>
                  </a:lnTo>
                  <a:lnTo>
                    <a:pt x="1945716" y="482600"/>
                  </a:lnTo>
                  <a:lnTo>
                    <a:pt x="1941131" y="482600"/>
                  </a:lnTo>
                  <a:lnTo>
                    <a:pt x="1936661" y="495300"/>
                  </a:lnTo>
                  <a:lnTo>
                    <a:pt x="1932317" y="508000"/>
                  </a:lnTo>
                  <a:lnTo>
                    <a:pt x="1928088" y="520700"/>
                  </a:lnTo>
                  <a:lnTo>
                    <a:pt x="1923973" y="520700"/>
                  </a:lnTo>
                  <a:lnTo>
                    <a:pt x="1919986" y="533400"/>
                  </a:lnTo>
                  <a:lnTo>
                    <a:pt x="1916112" y="546100"/>
                  </a:lnTo>
                  <a:lnTo>
                    <a:pt x="1912366" y="558800"/>
                  </a:lnTo>
                  <a:lnTo>
                    <a:pt x="1908733" y="571500"/>
                  </a:lnTo>
                  <a:lnTo>
                    <a:pt x="1905228" y="571500"/>
                  </a:lnTo>
                  <a:lnTo>
                    <a:pt x="1901850" y="584200"/>
                  </a:lnTo>
                  <a:lnTo>
                    <a:pt x="1898586" y="596900"/>
                  </a:lnTo>
                  <a:lnTo>
                    <a:pt x="1895449" y="609600"/>
                  </a:lnTo>
                  <a:lnTo>
                    <a:pt x="1892439" y="622300"/>
                  </a:lnTo>
                  <a:lnTo>
                    <a:pt x="1889556" y="622300"/>
                  </a:lnTo>
                  <a:lnTo>
                    <a:pt x="1886788" y="635000"/>
                  </a:lnTo>
                  <a:lnTo>
                    <a:pt x="1884159" y="647700"/>
                  </a:lnTo>
                  <a:lnTo>
                    <a:pt x="1881644" y="660400"/>
                  </a:lnTo>
                  <a:lnTo>
                    <a:pt x="1879257" y="673100"/>
                  </a:lnTo>
                  <a:lnTo>
                    <a:pt x="1877009" y="673100"/>
                  </a:lnTo>
                  <a:lnTo>
                    <a:pt x="1874875" y="685800"/>
                  </a:lnTo>
                  <a:lnTo>
                    <a:pt x="1872869" y="698500"/>
                  </a:lnTo>
                  <a:lnTo>
                    <a:pt x="1871002" y="711200"/>
                  </a:lnTo>
                  <a:lnTo>
                    <a:pt x="1869249" y="723900"/>
                  </a:lnTo>
                  <a:lnTo>
                    <a:pt x="1867636" y="723900"/>
                  </a:lnTo>
                  <a:lnTo>
                    <a:pt x="1863559" y="762000"/>
                  </a:lnTo>
                  <a:lnTo>
                    <a:pt x="1861477" y="787400"/>
                  </a:lnTo>
                  <a:lnTo>
                    <a:pt x="1860638" y="787400"/>
                  </a:lnTo>
                  <a:lnTo>
                    <a:pt x="1858886" y="825500"/>
                  </a:lnTo>
                  <a:lnTo>
                    <a:pt x="1858365" y="850900"/>
                  </a:lnTo>
                  <a:lnTo>
                    <a:pt x="1858924" y="889000"/>
                  </a:lnTo>
                  <a:lnTo>
                    <a:pt x="1859978" y="914400"/>
                  </a:lnTo>
                  <a:lnTo>
                    <a:pt x="1860702" y="914400"/>
                  </a:lnTo>
                  <a:lnTo>
                    <a:pt x="1861566" y="927100"/>
                  </a:lnTo>
                  <a:lnTo>
                    <a:pt x="1862543" y="939800"/>
                  </a:lnTo>
                  <a:lnTo>
                    <a:pt x="1863661" y="952500"/>
                  </a:lnTo>
                  <a:lnTo>
                    <a:pt x="1864893" y="965200"/>
                  </a:lnTo>
                  <a:lnTo>
                    <a:pt x="1866265" y="977900"/>
                  </a:lnTo>
                  <a:lnTo>
                    <a:pt x="1867763" y="977900"/>
                  </a:lnTo>
                  <a:lnTo>
                    <a:pt x="1869401" y="990600"/>
                  </a:lnTo>
                  <a:lnTo>
                    <a:pt x="1871154" y="1003300"/>
                  </a:lnTo>
                  <a:lnTo>
                    <a:pt x="1873034" y="1016000"/>
                  </a:lnTo>
                  <a:lnTo>
                    <a:pt x="1875040" y="1028700"/>
                  </a:lnTo>
                  <a:lnTo>
                    <a:pt x="1877174" y="1028700"/>
                  </a:lnTo>
                  <a:lnTo>
                    <a:pt x="1879447" y="1041400"/>
                  </a:lnTo>
                  <a:lnTo>
                    <a:pt x="1881835" y="1054100"/>
                  </a:lnTo>
                  <a:lnTo>
                    <a:pt x="1884349" y="1066800"/>
                  </a:lnTo>
                  <a:lnTo>
                    <a:pt x="1886991" y="1079500"/>
                  </a:lnTo>
                  <a:lnTo>
                    <a:pt x="1889760" y="1092200"/>
                  </a:lnTo>
                  <a:lnTo>
                    <a:pt x="1892655" y="1092200"/>
                  </a:lnTo>
                  <a:lnTo>
                    <a:pt x="1895665" y="1104900"/>
                  </a:lnTo>
                  <a:lnTo>
                    <a:pt x="1898815" y="1117600"/>
                  </a:lnTo>
                  <a:lnTo>
                    <a:pt x="1902079" y="1130300"/>
                  </a:lnTo>
                  <a:lnTo>
                    <a:pt x="1905469" y="1143000"/>
                  </a:lnTo>
                  <a:lnTo>
                    <a:pt x="1908975" y="1143000"/>
                  </a:lnTo>
                  <a:lnTo>
                    <a:pt x="1912607" y="1155700"/>
                  </a:lnTo>
                  <a:lnTo>
                    <a:pt x="1916366" y="1168400"/>
                  </a:lnTo>
                  <a:lnTo>
                    <a:pt x="1920240" y="1181100"/>
                  </a:lnTo>
                  <a:lnTo>
                    <a:pt x="1924240" y="1181100"/>
                  </a:lnTo>
                  <a:lnTo>
                    <a:pt x="1928355" y="1193800"/>
                  </a:lnTo>
                  <a:lnTo>
                    <a:pt x="1932584" y="1206500"/>
                  </a:lnTo>
                  <a:lnTo>
                    <a:pt x="1936940" y="1219200"/>
                  </a:lnTo>
                  <a:lnTo>
                    <a:pt x="1941423" y="1219200"/>
                  </a:lnTo>
                  <a:lnTo>
                    <a:pt x="1946008" y="1231900"/>
                  </a:lnTo>
                  <a:lnTo>
                    <a:pt x="1950707" y="1244600"/>
                  </a:lnTo>
                  <a:lnTo>
                    <a:pt x="1955533" y="1257300"/>
                  </a:lnTo>
                  <a:lnTo>
                    <a:pt x="1960460" y="1257300"/>
                  </a:lnTo>
                  <a:lnTo>
                    <a:pt x="1965515" y="1270000"/>
                  </a:lnTo>
                  <a:lnTo>
                    <a:pt x="1970684" y="1282700"/>
                  </a:lnTo>
                  <a:lnTo>
                    <a:pt x="1975967" y="1295400"/>
                  </a:lnTo>
                  <a:lnTo>
                    <a:pt x="1981352" y="1295400"/>
                  </a:lnTo>
                  <a:lnTo>
                    <a:pt x="1986851" y="1308100"/>
                  </a:lnTo>
                  <a:lnTo>
                    <a:pt x="1992464" y="1320800"/>
                  </a:lnTo>
                  <a:lnTo>
                    <a:pt x="1998179" y="1320800"/>
                  </a:lnTo>
                  <a:lnTo>
                    <a:pt x="2004009" y="1333500"/>
                  </a:lnTo>
                  <a:lnTo>
                    <a:pt x="2009940" y="1346200"/>
                  </a:lnTo>
                  <a:lnTo>
                    <a:pt x="2015985" y="1358900"/>
                  </a:lnTo>
                  <a:lnTo>
                    <a:pt x="2022132" y="1358900"/>
                  </a:lnTo>
                  <a:lnTo>
                    <a:pt x="2028393" y="1371600"/>
                  </a:lnTo>
                  <a:lnTo>
                    <a:pt x="2034755" y="1384300"/>
                  </a:lnTo>
                  <a:lnTo>
                    <a:pt x="2041220" y="1384300"/>
                  </a:lnTo>
                  <a:lnTo>
                    <a:pt x="2047773" y="1397000"/>
                  </a:lnTo>
                  <a:lnTo>
                    <a:pt x="2054440" y="1409700"/>
                  </a:lnTo>
                  <a:lnTo>
                    <a:pt x="2061210" y="1409700"/>
                  </a:lnTo>
                  <a:lnTo>
                    <a:pt x="2068080" y="1422400"/>
                  </a:lnTo>
                  <a:lnTo>
                    <a:pt x="2075040" y="1422400"/>
                  </a:lnTo>
                  <a:lnTo>
                    <a:pt x="2082101" y="1435100"/>
                  </a:lnTo>
                  <a:lnTo>
                    <a:pt x="2089251" y="1447800"/>
                  </a:lnTo>
                  <a:lnTo>
                    <a:pt x="2096503" y="1447800"/>
                  </a:lnTo>
                  <a:lnTo>
                    <a:pt x="2103856" y="1460500"/>
                  </a:lnTo>
                  <a:lnTo>
                    <a:pt x="2111298" y="1460500"/>
                  </a:lnTo>
                  <a:lnTo>
                    <a:pt x="2118830" y="1473200"/>
                  </a:lnTo>
                  <a:lnTo>
                    <a:pt x="2126450" y="1485900"/>
                  </a:lnTo>
                  <a:lnTo>
                    <a:pt x="2134158" y="1485900"/>
                  </a:lnTo>
                  <a:lnTo>
                    <a:pt x="2141956" y="1498600"/>
                  </a:lnTo>
                  <a:lnTo>
                    <a:pt x="2149843" y="1498600"/>
                  </a:lnTo>
                  <a:lnTo>
                    <a:pt x="2157806" y="1511300"/>
                  </a:lnTo>
                  <a:lnTo>
                    <a:pt x="2165858" y="1511300"/>
                  </a:lnTo>
                  <a:lnTo>
                    <a:pt x="2173998" y="1524000"/>
                  </a:lnTo>
                  <a:lnTo>
                    <a:pt x="2182228" y="1524000"/>
                  </a:lnTo>
                  <a:lnTo>
                    <a:pt x="2190534" y="1536700"/>
                  </a:lnTo>
                  <a:lnTo>
                    <a:pt x="2198916" y="1536700"/>
                  </a:lnTo>
                  <a:lnTo>
                    <a:pt x="2207374" y="1549400"/>
                  </a:lnTo>
                  <a:lnTo>
                    <a:pt x="2215908" y="1549400"/>
                  </a:lnTo>
                  <a:lnTo>
                    <a:pt x="2224532" y="1562100"/>
                  </a:lnTo>
                  <a:lnTo>
                    <a:pt x="2233218" y="1562100"/>
                  </a:lnTo>
                  <a:lnTo>
                    <a:pt x="2241981" y="1574800"/>
                  </a:lnTo>
                  <a:lnTo>
                    <a:pt x="2250808" y="1574800"/>
                  </a:lnTo>
                  <a:lnTo>
                    <a:pt x="2259723" y="1587500"/>
                  </a:lnTo>
                  <a:lnTo>
                    <a:pt x="2268690" y="1587500"/>
                  </a:lnTo>
                  <a:lnTo>
                    <a:pt x="2277732" y="1600200"/>
                  </a:lnTo>
                  <a:lnTo>
                    <a:pt x="2286851" y="1600200"/>
                  </a:lnTo>
                  <a:lnTo>
                    <a:pt x="2296020" y="1612900"/>
                  </a:lnTo>
                  <a:lnTo>
                    <a:pt x="2314562" y="1612900"/>
                  </a:lnTo>
                  <a:lnTo>
                    <a:pt x="2323922" y="1625600"/>
                  </a:lnTo>
                  <a:lnTo>
                    <a:pt x="2342832" y="1625600"/>
                  </a:lnTo>
                  <a:lnTo>
                    <a:pt x="2352370" y="1638300"/>
                  </a:lnTo>
                  <a:lnTo>
                    <a:pt x="2361958" y="1638300"/>
                  </a:lnTo>
                  <a:lnTo>
                    <a:pt x="2371610" y="1651000"/>
                  </a:lnTo>
                  <a:lnTo>
                    <a:pt x="2400858" y="1651000"/>
                  </a:lnTo>
                  <a:lnTo>
                    <a:pt x="2410714" y="1663700"/>
                  </a:lnTo>
                  <a:lnTo>
                    <a:pt x="2430551" y="1663700"/>
                  </a:lnTo>
                  <a:lnTo>
                    <a:pt x="2440533" y="1676400"/>
                  </a:lnTo>
                  <a:lnTo>
                    <a:pt x="2470734" y="1676400"/>
                  </a:lnTo>
                  <a:lnTo>
                    <a:pt x="2480881" y="1689100"/>
                  </a:lnTo>
                  <a:lnTo>
                    <a:pt x="2511526" y="1689100"/>
                  </a:lnTo>
                  <a:lnTo>
                    <a:pt x="2521813" y="1701800"/>
                  </a:lnTo>
                  <a:lnTo>
                    <a:pt x="2584069" y="1701800"/>
                  </a:lnTo>
                  <a:lnTo>
                    <a:pt x="2594533" y="1714500"/>
                  </a:lnTo>
                  <a:lnTo>
                    <a:pt x="2858135" y="1714500"/>
                  </a:lnTo>
                  <a:lnTo>
                    <a:pt x="2868587" y="1701800"/>
                  </a:lnTo>
                  <a:lnTo>
                    <a:pt x="2920428" y="1701800"/>
                  </a:lnTo>
                  <a:lnTo>
                    <a:pt x="2930715" y="1689100"/>
                  </a:lnTo>
                  <a:lnTo>
                    <a:pt x="2961386" y="1689100"/>
                  </a:lnTo>
                  <a:lnTo>
                    <a:pt x="2971533" y="1676400"/>
                  </a:lnTo>
                  <a:lnTo>
                    <a:pt x="3001746" y="1676400"/>
                  </a:lnTo>
                  <a:lnTo>
                    <a:pt x="3011741" y="1663700"/>
                  </a:lnTo>
                  <a:lnTo>
                    <a:pt x="3041446" y="1663700"/>
                  </a:lnTo>
                  <a:lnTo>
                    <a:pt x="3051251" y="1651000"/>
                  </a:lnTo>
                  <a:lnTo>
                    <a:pt x="3070707" y="1651000"/>
                  </a:lnTo>
                  <a:lnTo>
                    <a:pt x="3080359" y="1638300"/>
                  </a:lnTo>
                  <a:lnTo>
                    <a:pt x="3089960" y="1638300"/>
                  </a:lnTo>
                  <a:lnTo>
                    <a:pt x="3099511" y="1625600"/>
                  </a:lnTo>
                  <a:lnTo>
                    <a:pt x="3118421" y="1625600"/>
                  </a:lnTo>
                  <a:lnTo>
                    <a:pt x="3127794" y="1612900"/>
                  </a:lnTo>
                  <a:lnTo>
                    <a:pt x="3146336" y="1612900"/>
                  </a:lnTo>
                  <a:lnTo>
                    <a:pt x="3155518" y="1600200"/>
                  </a:lnTo>
                  <a:lnTo>
                    <a:pt x="3164636" y="1600200"/>
                  </a:lnTo>
                  <a:lnTo>
                    <a:pt x="3173679" y="1587500"/>
                  </a:lnTo>
                  <a:lnTo>
                    <a:pt x="3182658" y="1587500"/>
                  </a:lnTo>
                  <a:lnTo>
                    <a:pt x="3191573" y="1574800"/>
                  </a:lnTo>
                  <a:lnTo>
                    <a:pt x="3200412" y="1574800"/>
                  </a:lnTo>
                  <a:lnTo>
                    <a:pt x="3209188" y="1562100"/>
                  </a:lnTo>
                  <a:lnTo>
                    <a:pt x="3217875" y="1562100"/>
                  </a:lnTo>
                  <a:lnTo>
                    <a:pt x="3226498" y="1549400"/>
                  </a:lnTo>
                  <a:lnTo>
                    <a:pt x="3243503" y="1549400"/>
                  </a:lnTo>
                  <a:lnTo>
                    <a:pt x="3251885" y="1536700"/>
                  </a:lnTo>
                  <a:lnTo>
                    <a:pt x="3260191" y="1524000"/>
                  </a:lnTo>
                  <a:lnTo>
                    <a:pt x="3268421" y="1524000"/>
                  </a:lnTo>
                  <a:lnTo>
                    <a:pt x="3276562" y="1511300"/>
                  </a:lnTo>
                  <a:lnTo>
                    <a:pt x="3284626" y="1511300"/>
                  </a:lnTo>
                  <a:lnTo>
                    <a:pt x="3292602" y="1498600"/>
                  </a:lnTo>
                  <a:lnTo>
                    <a:pt x="3300488" y="1498600"/>
                  </a:lnTo>
                  <a:lnTo>
                    <a:pt x="3308286" y="1485900"/>
                  </a:lnTo>
                  <a:lnTo>
                    <a:pt x="3315995" y="1485900"/>
                  </a:lnTo>
                  <a:lnTo>
                    <a:pt x="3323628" y="1473200"/>
                  </a:lnTo>
                  <a:lnTo>
                    <a:pt x="3331159" y="1460500"/>
                  </a:lnTo>
                  <a:lnTo>
                    <a:pt x="3338601" y="1460500"/>
                  </a:lnTo>
                  <a:lnTo>
                    <a:pt x="3345942" y="1447800"/>
                  </a:lnTo>
                  <a:lnTo>
                    <a:pt x="3353206" y="1447800"/>
                  </a:lnTo>
                  <a:lnTo>
                    <a:pt x="3360356" y="1435100"/>
                  </a:lnTo>
                  <a:lnTo>
                    <a:pt x="3367417" y="1422400"/>
                  </a:lnTo>
                  <a:lnTo>
                    <a:pt x="3374390" y="1422400"/>
                  </a:lnTo>
                  <a:lnTo>
                    <a:pt x="3381248" y="1409700"/>
                  </a:lnTo>
                  <a:lnTo>
                    <a:pt x="3388017" y="1409700"/>
                  </a:lnTo>
                  <a:lnTo>
                    <a:pt x="3394684" y="1397000"/>
                  </a:lnTo>
                  <a:lnTo>
                    <a:pt x="3401250" y="1384300"/>
                  </a:lnTo>
                  <a:lnTo>
                    <a:pt x="3407714" y="1384300"/>
                  </a:lnTo>
                  <a:lnTo>
                    <a:pt x="3414077" y="1371600"/>
                  </a:lnTo>
                  <a:lnTo>
                    <a:pt x="3420326" y="1358900"/>
                  </a:lnTo>
                  <a:lnTo>
                    <a:pt x="3426472" y="1358900"/>
                  </a:lnTo>
                  <a:lnTo>
                    <a:pt x="3432518" y="1346200"/>
                  </a:lnTo>
                  <a:lnTo>
                    <a:pt x="3438461" y="1333500"/>
                  </a:lnTo>
                  <a:lnTo>
                    <a:pt x="3444278" y="1320800"/>
                  </a:lnTo>
                  <a:lnTo>
                    <a:pt x="3450005" y="1320800"/>
                  </a:lnTo>
                  <a:lnTo>
                    <a:pt x="3455619" y="1308100"/>
                  </a:lnTo>
                  <a:lnTo>
                    <a:pt x="3461118" y="1295400"/>
                  </a:lnTo>
                  <a:lnTo>
                    <a:pt x="3466503" y="1295400"/>
                  </a:lnTo>
                  <a:lnTo>
                    <a:pt x="3471773" y="1282700"/>
                  </a:lnTo>
                  <a:lnTo>
                    <a:pt x="3476942" y="1270000"/>
                  </a:lnTo>
                  <a:lnTo>
                    <a:pt x="3481984" y="1257300"/>
                  </a:lnTo>
                  <a:lnTo>
                    <a:pt x="3486924" y="1257300"/>
                  </a:lnTo>
                  <a:lnTo>
                    <a:pt x="3491738" y="1244600"/>
                  </a:lnTo>
                  <a:lnTo>
                    <a:pt x="3496437" y="1231900"/>
                  </a:lnTo>
                  <a:lnTo>
                    <a:pt x="3501021" y="1219200"/>
                  </a:lnTo>
                  <a:lnTo>
                    <a:pt x="3505492" y="1219200"/>
                  </a:lnTo>
                  <a:lnTo>
                    <a:pt x="3509835" y="1206500"/>
                  </a:lnTo>
                  <a:lnTo>
                    <a:pt x="3514077" y="1193800"/>
                  </a:lnTo>
                  <a:lnTo>
                    <a:pt x="3518179" y="1181100"/>
                  </a:lnTo>
                  <a:lnTo>
                    <a:pt x="3522180" y="1181100"/>
                  </a:lnTo>
                  <a:lnTo>
                    <a:pt x="3526040" y="1168400"/>
                  </a:lnTo>
                  <a:lnTo>
                    <a:pt x="3529800" y="1155700"/>
                  </a:lnTo>
                  <a:lnTo>
                    <a:pt x="3533432" y="1143000"/>
                  </a:lnTo>
                  <a:lnTo>
                    <a:pt x="3536937" y="1143000"/>
                  </a:lnTo>
                  <a:lnTo>
                    <a:pt x="3540315" y="1130300"/>
                  </a:lnTo>
                  <a:lnTo>
                    <a:pt x="3543579" y="1117600"/>
                  </a:lnTo>
                  <a:lnTo>
                    <a:pt x="3546703" y="1104900"/>
                  </a:lnTo>
                  <a:lnTo>
                    <a:pt x="3549726" y="1092200"/>
                  </a:lnTo>
                  <a:lnTo>
                    <a:pt x="3552609" y="1092200"/>
                  </a:lnTo>
                  <a:lnTo>
                    <a:pt x="3555365" y="1079500"/>
                  </a:lnTo>
                  <a:lnTo>
                    <a:pt x="3558006" y="1066800"/>
                  </a:lnTo>
                  <a:lnTo>
                    <a:pt x="3560508" y="1054100"/>
                  </a:lnTo>
                  <a:lnTo>
                    <a:pt x="3562896" y="1041400"/>
                  </a:lnTo>
                  <a:lnTo>
                    <a:pt x="3565156" y="1041400"/>
                  </a:lnTo>
                  <a:lnTo>
                    <a:pt x="3571163" y="1003300"/>
                  </a:lnTo>
                  <a:lnTo>
                    <a:pt x="3574516" y="977900"/>
                  </a:lnTo>
                  <a:lnTo>
                    <a:pt x="3576015" y="977900"/>
                  </a:lnTo>
                  <a:lnTo>
                    <a:pt x="3579711" y="939800"/>
                  </a:lnTo>
                  <a:lnTo>
                    <a:pt x="3581527" y="914400"/>
                  </a:lnTo>
                  <a:lnTo>
                    <a:pt x="3582238" y="914400"/>
                  </a:lnTo>
                  <a:lnTo>
                    <a:pt x="3582822" y="901700"/>
                  </a:lnTo>
                  <a:lnTo>
                    <a:pt x="3583279" y="889000"/>
                  </a:lnTo>
                  <a:lnTo>
                    <a:pt x="3583597" y="876300"/>
                  </a:lnTo>
                  <a:lnTo>
                    <a:pt x="3583800" y="863600"/>
                  </a:lnTo>
                  <a:lnTo>
                    <a:pt x="3583863" y="850900"/>
                  </a:lnTo>
                  <a:close/>
                </a:path>
                <a:path w="4114800" h="4102734">
                  <a:moveTo>
                    <a:pt x="3716591" y="2986544"/>
                  </a:moveTo>
                  <a:lnTo>
                    <a:pt x="3583863" y="2986544"/>
                  </a:lnTo>
                  <a:lnTo>
                    <a:pt x="3583863" y="3119285"/>
                  </a:lnTo>
                  <a:lnTo>
                    <a:pt x="3716591" y="3119285"/>
                  </a:lnTo>
                  <a:lnTo>
                    <a:pt x="3716591" y="2986544"/>
                  </a:lnTo>
                  <a:close/>
                </a:path>
                <a:path w="4114800" h="4102734">
                  <a:moveTo>
                    <a:pt x="4114800" y="1918106"/>
                  </a:moveTo>
                  <a:lnTo>
                    <a:pt x="4114381" y="1905406"/>
                  </a:lnTo>
                  <a:lnTo>
                    <a:pt x="4112679" y="1905406"/>
                  </a:lnTo>
                  <a:lnTo>
                    <a:pt x="4111421" y="1892706"/>
                  </a:lnTo>
                  <a:lnTo>
                    <a:pt x="4108081" y="1892706"/>
                  </a:lnTo>
                  <a:lnTo>
                    <a:pt x="4106037" y="1880006"/>
                  </a:lnTo>
                  <a:lnTo>
                    <a:pt x="4098442" y="1880006"/>
                  </a:lnTo>
                  <a:lnTo>
                    <a:pt x="4092283" y="1867306"/>
                  </a:lnTo>
                  <a:lnTo>
                    <a:pt x="4088930" y="1867306"/>
                  </a:lnTo>
                  <a:lnTo>
                    <a:pt x="4081691" y="1854606"/>
                  </a:lnTo>
                  <a:lnTo>
                    <a:pt x="3982072" y="1854606"/>
                  </a:lnTo>
                  <a:lnTo>
                    <a:pt x="3982072" y="1981606"/>
                  </a:lnTo>
                  <a:lnTo>
                    <a:pt x="3982072" y="2311806"/>
                  </a:lnTo>
                  <a:lnTo>
                    <a:pt x="3650234" y="2311806"/>
                  </a:lnTo>
                  <a:lnTo>
                    <a:pt x="3650234" y="2451506"/>
                  </a:lnTo>
                  <a:lnTo>
                    <a:pt x="3650234" y="2718206"/>
                  </a:lnTo>
                  <a:lnTo>
                    <a:pt x="3318395" y="2718206"/>
                  </a:lnTo>
                  <a:lnTo>
                    <a:pt x="3318395" y="2451506"/>
                  </a:lnTo>
                  <a:lnTo>
                    <a:pt x="3650234" y="2451506"/>
                  </a:lnTo>
                  <a:lnTo>
                    <a:pt x="3650234" y="2311806"/>
                  </a:lnTo>
                  <a:lnTo>
                    <a:pt x="3650234" y="1981606"/>
                  </a:lnTo>
                  <a:lnTo>
                    <a:pt x="3982072" y="1981606"/>
                  </a:lnTo>
                  <a:lnTo>
                    <a:pt x="3982072" y="1854606"/>
                  </a:lnTo>
                  <a:lnTo>
                    <a:pt x="3550615" y="1854606"/>
                  </a:lnTo>
                  <a:lnTo>
                    <a:pt x="3543363" y="1867306"/>
                  </a:lnTo>
                  <a:lnTo>
                    <a:pt x="3540010" y="1867306"/>
                  </a:lnTo>
                  <a:lnTo>
                    <a:pt x="3533851" y="1880006"/>
                  </a:lnTo>
                  <a:lnTo>
                    <a:pt x="3526256" y="1880006"/>
                  </a:lnTo>
                  <a:lnTo>
                    <a:pt x="3524212" y="1892706"/>
                  </a:lnTo>
                  <a:lnTo>
                    <a:pt x="3520871" y="1892706"/>
                  </a:lnTo>
                  <a:lnTo>
                    <a:pt x="3519614" y="1905406"/>
                  </a:lnTo>
                  <a:lnTo>
                    <a:pt x="3517912" y="1905406"/>
                  </a:lnTo>
                  <a:lnTo>
                    <a:pt x="3517493" y="1918106"/>
                  </a:lnTo>
                  <a:lnTo>
                    <a:pt x="3517493" y="2311806"/>
                  </a:lnTo>
                  <a:lnTo>
                    <a:pt x="3243351" y="2311806"/>
                  </a:lnTo>
                  <a:lnTo>
                    <a:pt x="3234804" y="2324506"/>
                  </a:lnTo>
                  <a:lnTo>
                    <a:pt x="3211525" y="2324506"/>
                  </a:lnTo>
                  <a:lnTo>
                    <a:pt x="3208172" y="2337206"/>
                  </a:lnTo>
                  <a:lnTo>
                    <a:pt x="3199257" y="2337206"/>
                  </a:lnTo>
                  <a:lnTo>
                    <a:pt x="3194418" y="2349906"/>
                  </a:lnTo>
                  <a:lnTo>
                    <a:pt x="3192373" y="2349906"/>
                  </a:lnTo>
                  <a:lnTo>
                    <a:pt x="3189033" y="2362606"/>
                  </a:lnTo>
                  <a:lnTo>
                    <a:pt x="3187776" y="2362606"/>
                  </a:lnTo>
                  <a:lnTo>
                    <a:pt x="3186074" y="2375306"/>
                  </a:lnTo>
                  <a:lnTo>
                    <a:pt x="3185655" y="2375306"/>
                  </a:lnTo>
                  <a:lnTo>
                    <a:pt x="3185655" y="2718206"/>
                  </a:lnTo>
                  <a:lnTo>
                    <a:pt x="2057400" y="2718206"/>
                  </a:lnTo>
                  <a:lnTo>
                    <a:pt x="2057400" y="2451506"/>
                  </a:lnTo>
                  <a:lnTo>
                    <a:pt x="2057400" y="2375306"/>
                  </a:lnTo>
                  <a:lnTo>
                    <a:pt x="2056980" y="2375306"/>
                  </a:lnTo>
                  <a:lnTo>
                    <a:pt x="2055279" y="2362606"/>
                  </a:lnTo>
                  <a:lnTo>
                    <a:pt x="2054021" y="2362606"/>
                  </a:lnTo>
                  <a:lnTo>
                    <a:pt x="2050681" y="2349906"/>
                  </a:lnTo>
                  <a:lnTo>
                    <a:pt x="2048637" y="2349906"/>
                  </a:lnTo>
                  <a:lnTo>
                    <a:pt x="2043798" y="2337206"/>
                  </a:lnTo>
                  <a:lnTo>
                    <a:pt x="2034882" y="2337206"/>
                  </a:lnTo>
                  <a:lnTo>
                    <a:pt x="2031530" y="2324506"/>
                  </a:lnTo>
                  <a:lnTo>
                    <a:pt x="2008251" y="2324506"/>
                  </a:lnTo>
                  <a:lnTo>
                    <a:pt x="1999703" y="2311806"/>
                  </a:lnTo>
                  <a:lnTo>
                    <a:pt x="1924672" y="2311806"/>
                  </a:lnTo>
                  <a:lnTo>
                    <a:pt x="1924672" y="2451506"/>
                  </a:lnTo>
                  <a:lnTo>
                    <a:pt x="1924672" y="2718206"/>
                  </a:lnTo>
                  <a:lnTo>
                    <a:pt x="1592821" y="2718206"/>
                  </a:lnTo>
                  <a:lnTo>
                    <a:pt x="1592821" y="2451506"/>
                  </a:lnTo>
                  <a:lnTo>
                    <a:pt x="1924672" y="2451506"/>
                  </a:lnTo>
                  <a:lnTo>
                    <a:pt x="1924672" y="2311806"/>
                  </a:lnTo>
                  <a:lnTo>
                    <a:pt x="1858302" y="2311806"/>
                  </a:lnTo>
                  <a:lnTo>
                    <a:pt x="1858302" y="2045106"/>
                  </a:lnTo>
                  <a:lnTo>
                    <a:pt x="1858302" y="1981606"/>
                  </a:lnTo>
                  <a:lnTo>
                    <a:pt x="1857870" y="1981606"/>
                  </a:lnTo>
                  <a:lnTo>
                    <a:pt x="1856181" y="1968906"/>
                  </a:lnTo>
                  <a:lnTo>
                    <a:pt x="1854911" y="1968906"/>
                  </a:lnTo>
                  <a:lnTo>
                    <a:pt x="1851571" y="1956206"/>
                  </a:lnTo>
                  <a:lnTo>
                    <a:pt x="1849526" y="1956206"/>
                  </a:lnTo>
                  <a:lnTo>
                    <a:pt x="1844687" y="1943506"/>
                  </a:lnTo>
                  <a:lnTo>
                    <a:pt x="1841944" y="1943506"/>
                  </a:lnTo>
                  <a:lnTo>
                    <a:pt x="1835785" y="1930806"/>
                  </a:lnTo>
                  <a:lnTo>
                    <a:pt x="1821357" y="1930806"/>
                  </a:lnTo>
                  <a:lnTo>
                    <a:pt x="1813306" y="1918106"/>
                  </a:lnTo>
                  <a:lnTo>
                    <a:pt x="1725561" y="1918106"/>
                  </a:lnTo>
                  <a:lnTo>
                    <a:pt x="1725561" y="2045106"/>
                  </a:lnTo>
                  <a:lnTo>
                    <a:pt x="1725561" y="2311806"/>
                  </a:lnTo>
                  <a:lnTo>
                    <a:pt x="1460093" y="2311806"/>
                  </a:lnTo>
                  <a:lnTo>
                    <a:pt x="1460093" y="2451506"/>
                  </a:lnTo>
                  <a:lnTo>
                    <a:pt x="1460093" y="2718206"/>
                  </a:lnTo>
                  <a:lnTo>
                    <a:pt x="1128255" y="2718206"/>
                  </a:lnTo>
                  <a:lnTo>
                    <a:pt x="1128255" y="2451506"/>
                  </a:lnTo>
                  <a:lnTo>
                    <a:pt x="1460093" y="2451506"/>
                  </a:lnTo>
                  <a:lnTo>
                    <a:pt x="1460093" y="2311806"/>
                  </a:lnTo>
                  <a:lnTo>
                    <a:pt x="1393723" y="2311806"/>
                  </a:lnTo>
                  <a:lnTo>
                    <a:pt x="1393723" y="2045106"/>
                  </a:lnTo>
                  <a:lnTo>
                    <a:pt x="1725561" y="2045106"/>
                  </a:lnTo>
                  <a:lnTo>
                    <a:pt x="1725561" y="1918106"/>
                  </a:lnTo>
                  <a:lnTo>
                    <a:pt x="1305991" y="1918106"/>
                  </a:lnTo>
                  <a:lnTo>
                    <a:pt x="1297940" y="1930806"/>
                  </a:lnTo>
                  <a:lnTo>
                    <a:pt x="1283512" y="1930806"/>
                  </a:lnTo>
                  <a:lnTo>
                    <a:pt x="1277353" y="1943506"/>
                  </a:lnTo>
                  <a:lnTo>
                    <a:pt x="1274597" y="1943506"/>
                  </a:lnTo>
                  <a:lnTo>
                    <a:pt x="1269758" y="1956206"/>
                  </a:lnTo>
                  <a:lnTo>
                    <a:pt x="1267714" y="1956206"/>
                  </a:lnTo>
                  <a:lnTo>
                    <a:pt x="1264373" y="1968906"/>
                  </a:lnTo>
                  <a:lnTo>
                    <a:pt x="1263116" y="1968906"/>
                  </a:lnTo>
                  <a:lnTo>
                    <a:pt x="1261414" y="1981606"/>
                  </a:lnTo>
                  <a:lnTo>
                    <a:pt x="1260983" y="1981606"/>
                  </a:lnTo>
                  <a:lnTo>
                    <a:pt x="1260983" y="2311806"/>
                  </a:lnTo>
                  <a:lnTo>
                    <a:pt x="1053211" y="2311806"/>
                  </a:lnTo>
                  <a:lnTo>
                    <a:pt x="1044663" y="2324506"/>
                  </a:lnTo>
                  <a:lnTo>
                    <a:pt x="1021384" y="2324506"/>
                  </a:lnTo>
                  <a:lnTo>
                    <a:pt x="1018032" y="2337206"/>
                  </a:lnTo>
                  <a:lnTo>
                    <a:pt x="1009129" y="2337206"/>
                  </a:lnTo>
                  <a:lnTo>
                    <a:pt x="1004277" y="2349906"/>
                  </a:lnTo>
                  <a:lnTo>
                    <a:pt x="1002233" y="2349906"/>
                  </a:lnTo>
                  <a:lnTo>
                    <a:pt x="998905" y="2362606"/>
                  </a:lnTo>
                  <a:lnTo>
                    <a:pt x="997635" y="2362606"/>
                  </a:lnTo>
                  <a:lnTo>
                    <a:pt x="995946" y="2375306"/>
                  </a:lnTo>
                  <a:lnTo>
                    <a:pt x="995514" y="2375306"/>
                  </a:lnTo>
                  <a:lnTo>
                    <a:pt x="995514" y="2718206"/>
                  </a:lnTo>
                  <a:lnTo>
                    <a:pt x="796417" y="2718206"/>
                  </a:lnTo>
                  <a:lnTo>
                    <a:pt x="796417" y="2515006"/>
                  </a:lnTo>
                  <a:lnTo>
                    <a:pt x="795985" y="2502306"/>
                  </a:lnTo>
                  <a:lnTo>
                    <a:pt x="794296" y="2502306"/>
                  </a:lnTo>
                  <a:lnTo>
                    <a:pt x="793026" y="2489606"/>
                  </a:lnTo>
                  <a:lnTo>
                    <a:pt x="789698" y="2489606"/>
                  </a:lnTo>
                  <a:lnTo>
                    <a:pt x="787641" y="2476906"/>
                  </a:lnTo>
                  <a:lnTo>
                    <a:pt x="780059" y="2476906"/>
                  </a:lnTo>
                  <a:lnTo>
                    <a:pt x="773899" y="2464206"/>
                  </a:lnTo>
                  <a:lnTo>
                    <a:pt x="763295" y="2464206"/>
                  </a:lnTo>
                  <a:lnTo>
                    <a:pt x="759472" y="2451506"/>
                  </a:lnTo>
                  <a:lnTo>
                    <a:pt x="663676" y="2451506"/>
                  </a:lnTo>
                  <a:lnTo>
                    <a:pt x="663676" y="2578506"/>
                  </a:lnTo>
                  <a:lnTo>
                    <a:pt x="663676" y="3975506"/>
                  </a:lnTo>
                  <a:lnTo>
                    <a:pt x="132740" y="3975506"/>
                  </a:lnTo>
                  <a:lnTo>
                    <a:pt x="132740" y="2578506"/>
                  </a:lnTo>
                  <a:lnTo>
                    <a:pt x="142163" y="2578506"/>
                  </a:lnTo>
                  <a:lnTo>
                    <a:pt x="145046" y="2591206"/>
                  </a:lnTo>
                  <a:lnTo>
                    <a:pt x="148361" y="2603906"/>
                  </a:lnTo>
                  <a:lnTo>
                    <a:pt x="152107" y="2616606"/>
                  </a:lnTo>
                  <a:lnTo>
                    <a:pt x="156273" y="2629306"/>
                  </a:lnTo>
                  <a:lnTo>
                    <a:pt x="160858" y="2629306"/>
                  </a:lnTo>
                  <a:lnTo>
                    <a:pt x="165836" y="2642006"/>
                  </a:lnTo>
                  <a:lnTo>
                    <a:pt x="171221" y="2654706"/>
                  </a:lnTo>
                  <a:lnTo>
                    <a:pt x="176987" y="2667406"/>
                  </a:lnTo>
                  <a:lnTo>
                    <a:pt x="183134" y="2667406"/>
                  </a:lnTo>
                  <a:lnTo>
                    <a:pt x="189636" y="2680106"/>
                  </a:lnTo>
                  <a:lnTo>
                    <a:pt x="196507" y="2692806"/>
                  </a:lnTo>
                  <a:lnTo>
                    <a:pt x="203720" y="2692806"/>
                  </a:lnTo>
                  <a:lnTo>
                    <a:pt x="211264" y="2705506"/>
                  </a:lnTo>
                  <a:lnTo>
                    <a:pt x="219125" y="2705506"/>
                  </a:lnTo>
                  <a:lnTo>
                    <a:pt x="227279" y="2718206"/>
                  </a:lnTo>
                  <a:lnTo>
                    <a:pt x="235750" y="2730906"/>
                  </a:lnTo>
                  <a:lnTo>
                    <a:pt x="244487" y="2730906"/>
                  </a:lnTo>
                  <a:lnTo>
                    <a:pt x="253479" y="2743606"/>
                  </a:lnTo>
                  <a:lnTo>
                    <a:pt x="272199" y="2743606"/>
                  </a:lnTo>
                  <a:lnTo>
                    <a:pt x="281889" y="2756306"/>
                  </a:lnTo>
                  <a:lnTo>
                    <a:pt x="291769" y="2756306"/>
                  </a:lnTo>
                  <a:lnTo>
                    <a:pt x="301828" y="2769006"/>
                  </a:lnTo>
                  <a:lnTo>
                    <a:pt x="332955" y="2769006"/>
                  </a:lnTo>
                  <a:lnTo>
                    <a:pt x="343560" y="2781706"/>
                  </a:lnTo>
                  <a:lnTo>
                    <a:pt x="451789" y="2781706"/>
                  </a:lnTo>
                  <a:lnTo>
                    <a:pt x="462394" y="2769006"/>
                  </a:lnTo>
                  <a:lnTo>
                    <a:pt x="493522" y="2769006"/>
                  </a:lnTo>
                  <a:lnTo>
                    <a:pt x="503580" y="2756306"/>
                  </a:lnTo>
                  <a:lnTo>
                    <a:pt x="513461" y="2756306"/>
                  </a:lnTo>
                  <a:lnTo>
                    <a:pt x="523151" y="2743606"/>
                  </a:lnTo>
                  <a:lnTo>
                    <a:pt x="541870" y="2743606"/>
                  </a:lnTo>
                  <a:lnTo>
                    <a:pt x="550862" y="2730906"/>
                  </a:lnTo>
                  <a:lnTo>
                    <a:pt x="559600" y="2730906"/>
                  </a:lnTo>
                  <a:lnTo>
                    <a:pt x="568071" y="2718206"/>
                  </a:lnTo>
                  <a:lnTo>
                    <a:pt x="576224" y="2705506"/>
                  </a:lnTo>
                  <a:lnTo>
                    <a:pt x="584085" y="2705506"/>
                  </a:lnTo>
                  <a:lnTo>
                    <a:pt x="591629" y="2692806"/>
                  </a:lnTo>
                  <a:lnTo>
                    <a:pt x="598855" y="2692806"/>
                  </a:lnTo>
                  <a:lnTo>
                    <a:pt x="605713" y="2680106"/>
                  </a:lnTo>
                  <a:lnTo>
                    <a:pt x="612216" y="2667406"/>
                  </a:lnTo>
                  <a:lnTo>
                    <a:pt x="618363" y="2667406"/>
                  </a:lnTo>
                  <a:lnTo>
                    <a:pt x="624141" y="2654706"/>
                  </a:lnTo>
                  <a:lnTo>
                    <a:pt x="629513" y="2642006"/>
                  </a:lnTo>
                  <a:lnTo>
                    <a:pt x="634492" y="2629306"/>
                  </a:lnTo>
                  <a:lnTo>
                    <a:pt x="639076" y="2629306"/>
                  </a:lnTo>
                  <a:lnTo>
                    <a:pt x="643242" y="2616606"/>
                  </a:lnTo>
                  <a:lnTo>
                    <a:pt x="646988" y="2603906"/>
                  </a:lnTo>
                  <a:lnTo>
                    <a:pt x="650303" y="2591206"/>
                  </a:lnTo>
                  <a:lnTo>
                    <a:pt x="653199" y="2578506"/>
                  </a:lnTo>
                  <a:lnTo>
                    <a:pt x="663676" y="2578506"/>
                  </a:lnTo>
                  <a:lnTo>
                    <a:pt x="663676" y="2451506"/>
                  </a:lnTo>
                  <a:lnTo>
                    <a:pt x="659104" y="2451506"/>
                  </a:lnTo>
                  <a:lnTo>
                    <a:pt x="605612" y="1702206"/>
                  </a:lnTo>
                  <a:lnTo>
                    <a:pt x="730948" y="1524406"/>
                  </a:lnTo>
                  <a:lnTo>
                    <a:pt x="963726" y="1194206"/>
                  </a:lnTo>
                  <a:lnTo>
                    <a:pt x="1393723" y="1194206"/>
                  </a:lnTo>
                  <a:lnTo>
                    <a:pt x="1393723" y="1321206"/>
                  </a:lnTo>
                  <a:lnTo>
                    <a:pt x="1394155" y="1333906"/>
                  </a:lnTo>
                  <a:lnTo>
                    <a:pt x="1395844" y="1333906"/>
                  </a:lnTo>
                  <a:lnTo>
                    <a:pt x="1397114" y="1346606"/>
                  </a:lnTo>
                  <a:lnTo>
                    <a:pt x="1400441" y="1346606"/>
                  </a:lnTo>
                  <a:lnTo>
                    <a:pt x="1402486" y="1359306"/>
                  </a:lnTo>
                  <a:lnTo>
                    <a:pt x="1410081" y="1359306"/>
                  </a:lnTo>
                  <a:lnTo>
                    <a:pt x="1416240" y="1372006"/>
                  </a:lnTo>
                  <a:lnTo>
                    <a:pt x="1419593" y="1372006"/>
                  </a:lnTo>
                  <a:lnTo>
                    <a:pt x="1426845" y="1384706"/>
                  </a:lnTo>
                  <a:lnTo>
                    <a:pt x="1659191" y="1384706"/>
                  </a:lnTo>
                  <a:lnTo>
                    <a:pt x="1659191" y="1257706"/>
                  </a:lnTo>
                  <a:lnTo>
                    <a:pt x="1526463" y="1257706"/>
                  </a:lnTo>
                  <a:lnTo>
                    <a:pt x="1526463" y="1194206"/>
                  </a:lnTo>
                  <a:lnTo>
                    <a:pt x="1526463" y="1118006"/>
                  </a:lnTo>
                  <a:lnTo>
                    <a:pt x="1526463" y="1054506"/>
                  </a:lnTo>
                  <a:lnTo>
                    <a:pt x="1526463" y="927506"/>
                  </a:lnTo>
                  <a:lnTo>
                    <a:pt x="1526463" y="724306"/>
                  </a:lnTo>
                  <a:lnTo>
                    <a:pt x="1659191" y="724306"/>
                  </a:lnTo>
                  <a:lnTo>
                    <a:pt x="1659191" y="597306"/>
                  </a:lnTo>
                  <a:lnTo>
                    <a:pt x="1426845" y="597306"/>
                  </a:lnTo>
                  <a:lnTo>
                    <a:pt x="1419593" y="610006"/>
                  </a:lnTo>
                  <a:lnTo>
                    <a:pt x="1410081" y="610006"/>
                  </a:lnTo>
                  <a:lnTo>
                    <a:pt x="1407325" y="622706"/>
                  </a:lnTo>
                  <a:lnTo>
                    <a:pt x="1400441" y="622706"/>
                  </a:lnTo>
                  <a:lnTo>
                    <a:pt x="1397114" y="635406"/>
                  </a:lnTo>
                  <a:lnTo>
                    <a:pt x="1395844" y="635406"/>
                  </a:lnTo>
                  <a:lnTo>
                    <a:pt x="1394155" y="648106"/>
                  </a:lnTo>
                  <a:lnTo>
                    <a:pt x="1393723" y="648106"/>
                  </a:lnTo>
                  <a:lnTo>
                    <a:pt x="1393723" y="787806"/>
                  </a:lnTo>
                  <a:lnTo>
                    <a:pt x="1393723" y="927506"/>
                  </a:lnTo>
                  <a:lnTo>
                    <a:pt x="1393723" y="1054506"/>
                  </a:lnTo>
                  <a:lnTo>
                    <a:pt x="1116037" y="1054506"/>
                  </a:lnTo>
                  <a:lnTo>
                    <a:pt x="1121384" y="1041806"/>
                  </a:lnTo>
                  <a:lnTo>
                    <a:pt x="1125207" y="1029106"/>
                  </a:lnTo>
                  <a:lnTo>
                    <a:pt x="1127493" y="1003706"/>
                  </a:lnTo>
                  <a:lnTo>
                    <a:pt x="1128255" y="991006"/>
                  </a:lnTo>
                  <a:lnTo>
                    <a:pt x="1127493" y="978306"/>
                  </a:lnTo>
                  <a:lnTo>
                    <a:pt x="1125207" y="952906"/>
                  </a:lnTo>
                  <a:lnTo>
                    <a:pt x="1121384" y="940206"/>
                  </a:lnTo>
                  <a:lnTo>
                    <a:pt x="1116037" y="927506"/>
                  </a:lnTo>
                  <a:lnTo>
                    <a:pt x="1393723" y="927506"/>
                  </a:lnTo>
                  <a:lnTo>
                    <a:pt x="1393723" y="787806"/>
                  </a:lnTo>
                  <a:lnTo>
                    <a:pt x="995514" y="787806"/>
                  </a:lnTo>
                  <a:lnTo>
                    <a:pt x="995514" y="991006"/>
                  </a:lnTo>
                  <a:lnTo>
                    <a:pt x="995095" y="1003706"/>
                  </a:lnTo>
                  <a:lnTo>
                    <a:pt x="993394" y="1003706"/>
                  </a:lnTo>
                  <a:lnTo>
                    <a:pt x="992136" y="1016406"/>
                  </a:lnTo>
                  <a:lnTo>
                    <a:pt x="986751" y="1016406"/>
                  </a:lnTo>
                  <a:lnTo>
                    <a:pt x="981913" y="1029106"/>
                  </a:lnTo>
                  <a:lnTo>
                    <a:pt x="979157" y="1029106"/>
                  </a:lnTo>
                  <a:lnTo>
                    <a:pt x="972997" y="1041806"/>
                  </a:lnTo>
                  <a:lnTo>
                    <a:pt x="962406" y="1041806"/>
                  </a:lnTo>
                  <a:lnTo>
                    <a:pt x="958570" y="1054506"/>
                  </a:lnTo>
                  <a:lnTo>
                    <a:pt x="899731" y="1054506"/>
                  </a:lnTo>
                  <a:lnTo>
                    <a:pt x="895896" y="1041806"/>
                  </a:lnTo>
                  <a:lnTo>
                    <a:pt x="885304" y="1041806"/>
                  </a:lnTo>
                  <a:lnTo>
                    <a:pt x="879144" y="1029106"/>
                  </a:lnTo>
                  <a:lnTo>
                    <a:pt x="876388" y="1029106"/>
                  </a:lnTo>
                  <a:lnTo>
                    <a:pt x="871537" y="1016406"/>
                  </a:lnTo>
                  <a:lnTo>
                    <a:pt x="866165" y="1016406"/>
                  </a:lnTo>
                  <a:lnTo>
                    <a:pt x="864908" y="1003706"/>
                  </a:lnTo>
                  <a:lnTo>
                    <a:pt x="863206" y="1003706"/>
                  </a:lnTo>
                  <a:lnTo>
                    <a:pt x="862787" y="991006"/>
                  </a:lnTo>
                  <a:lnTo>
                    <a:pt x="863206" y="978306"/>
                  </a:lnTo>
                  <a:lnTo>
                    <a:pt x="864908" y="965606"/>
                  </a:lnTo>
                  <a:lnTo>
                    <a:pt x="869492" y="965606"/>
                  </a:lnTo>
                  <a:lnTo>
                    <a:pt x="871550" y="952906"/>
                  </a:lnTo>
                  <a:lnTo>
                    <a:pt x="876388" y="952906"/>
                  </a:lnTo>
                  <a:lnTo>
                    <a:pt x="879144" y="940206"/>
                  </a:lnTo>
                  <a:lnTo>
                    <a:pt x="888657" y="940206"/>
                  </a:lnTo>
                  <a:lnTo>
                    <a:pt x="895896" y="927506"/>
                  </a:lnTo>
                  <a:lnTo>
                    <a:pt x="962406" y="927506"/>
                  </a:lnTo>
                  <a:lnTo>
                    <a:pt x="969645" y="940206"/>
                  </a:lnTo>
                  <a:lnTo>
                    <a:pt x="979157" y="940206"/>
                  </a:lnTo>
                  <a:lnTo>
                    <a:pt x="981913" y="952906"/>
                  </a:lnTo>
                  <a:lnTo>
                    <a:pt x="986751" y="952906"/>
                  </a:lnTo>
                  <a:lnTo>
                    <a:pt x="988796" y="965606"/>
                  </a:lnTo>
                  <a:lnTo>
                    <a:pt x="993394" y="965606"/>
                  </a:lnTo>
                  <a:lnTo>
                    <a:pt x="995095" y="978306"/>
                  </a:lnTo>
                  <a:lnTo>
                    <a:pt x="995514" y="991006"/>
                  </a:lnTo>
                  <a:lnTo>
                    <a:pt x="995514" y="787806"/>
                  </a:lnTo>
                  <a:lnTo>
                    <a:pt x="892149" y="787806"/>
                  </a:lnTo>
                  <a:lnTo>
                    <a:pt x="883043" y="800506"/>
                  </a:lnTo>
                  <a:lnTo>
                    <a:pt x="856475" y="800506"/>
                  </a:lnTo>
                  <a:lnTo>
                    <a:pt x="847902" y="813206"/>
                  </a:lnTo>
                  <a:lnTo>
                    <a:pt x="831342" y="813206"/>
                  </a:lnTo>
                  <a:lnTo>
                    <a:pt x="823429" y="825817"/>
                  </a:lnTo>
                  <a:lnTo>
                    <a:pt x="823429" y="1156106"/>
                  </a:lnTo>
                  <a:lnTo>
                    <a:pt x="579793" y="1499006"/>
                  </a:lnTo>
                  <a:lnTo>
                    <a:pt x="566191" y="1473606"/>
                  </a:lnTo>
                  <a:lnTo>
                    <a:pt x="549490" y="1460906"/>
                  </a:lnTo>
                  <a:lnTo>
                    <a:pt x="530948" y="1437132"/>
                  </a:lnTo>
                  <a:lnTo>
                    <a:pt x="530948" y="2515006"/>
                  </a:lnTo>
                  <a:lnTo>
                    <a:pt x="530898" y="2527706"/>
                  </a:lnTo>
                  <a:lnTo>
                    <a:pt x="530542" y="2527706"/>
                  </a:lnTo>
                  <a:lnTo>
                    <a:pt x="529856" y="2540406"/>
                  </a:lnTo>
                  <a:lnTo>
                    <a:pt x="528853" y="2540406"/>
                  </a:lnTo>
                  <a:lnTo>
                    <a:pt x="527532" y="2553106"/>
                  </a:lnTo>
                  <a:lnTo>
                    <a:pt x="525907" y="2553106"/>
                  </a:lnTo>
                  <a:lnTo>
                    <a:pt x="523976" y="2565806"/>
                  </a:lnTo>
                  <a:lnTo>
                    <a:pt x="521741" y="2565806"/>
                  </a:lnTo>
                  <a:lnTo>
                    <a:pt x="519201" y="2578506"/>
                  </a:lnTo>
                  <a:lnTo>
                    <a:pt x="513270" y="2578506"/>
                  </a:lnTo>
                  <a:lnTo>
                    <a:pt x="509879" y="2591206"/>
                  </a:lnTo>
                  <a:lnTo>
                    <a:pt x="506222" y="2591206"/>
                  </a:lnTo>
                  <a:lnTo>
                    <a:pt x="502310" y="2603906"/>
                  </a:lnTo>
                  <a:lnTo>
                    <a:pt x="493737" y="2603906"/>
                  </a:lnTo>
                  <a:lnTo>
                    <a:pt x="489089" y="2616606"/>
                  </a:lnTo>
                  <a:lnTo>
                    <a:pt x="484238" y="2616606"/>
                  </a:lnTo>
                  <a:lnTo>
                    <a:pt x="479183" y="2629306"/>
                  </a:lnTo>
                  <a:lnTo>
                    <a:pt x="462851" y="2629306"/>
                  </a:lnTo>
                  <a:lnTo>
                    <a:pt x="457098" y="2642006"/>
                  </a:lnTo>
                  <a:lnTo>
                    <a:pt x="426415" y="2642006"/>
                  </a:lnTo>
                  <a:lnTo>
                    <a:pt x="420001" y="2654706"/>
                  </a:lnTo>
                  <a:lnTo>
                    <a:pt x="374624" y="2654706"/>
                  </a:lnTo>
                  <a:lnTo>
                    <a:pt x="368236" y="2642006"/>
                  </a:lnTo>
                  <a:lnTo>
                    <a:pt x="337718" y="2642006"/>
                  </a:lnTo>
                  <a:lnTo>
                    <a:pt x="331990" y="2629306"/>
                  </a:lnTo>
                  <a:lnTo>
                    <a:pt x="321017" y="2629306"/>
                  </a:lnTo>
                  <a:lnTo>
                    <a:pt x="315823" y="2616606"/>
                  </a:lnTo>
                  <a:lnTo>
                    <a:pt x="306019" y="2616606"/>
                  </a:lnTo>
                  <a:lnTo>
                    <a:pt x="301434" y="2603906"/>
                  </a:lnTo>
                  <a:lnTo>
                    <a:pt x="293001" y="2603906"/>
                  </a:lnTo>
                  <a:lnTo>
                    <a:pt x="289153" y="2591206"/>
                  </a:lnTo>
                  <a:lnTo>
                    <a:pt x="285559" y="2591206"/>
                  </a:lnTo>
                  <a:lnTo>
                    <a:pt x="282257" y="2578506"/>
                  </a:lnTo>
                  <a:lnTo>
                    <a:pt x="279222" y="2578506"/>
                  </a:lnTo>
                  <a:lnTo>
                    <a:pt x="276479" y="2565806"/>
                  </a:lnTo>
                  <a:lnTo>
                    <a:pt x="274027" y="2565806"/>
                  </a:lnTo>
                  <a:lnTo>
                    <a:pt x="271868" y="2553106"/>
                  </a:lnTo>
                  <a:lnTo>
                    <a:pt x="270027" y="2553106"/>
                  </a:lnTo>
                  <a:lnTo>
                    <a:pt x="268478" y="2540406"/>
                  </a:lnTo>
                  <a:lnTo>
                    <a:pt x="267258" y="2540406"/>
                  </a:lnTo>
                  <a:lnTo>
                    <a:pt x="266344" y="2527706"/>
                  </a:lnTo>
                  <a:lnTo>
                    <a:pt x="265747" y="2527706"/>
                  </a:lnTo>
                  <a:lnTo>
                    <a:pt x="265468" y="2515006"/>
                  </a:lnTo>
                  <a:lnTo>
                    <a:pt x="331838" y="1587906"/>
                  </a:lnTo>
                  <a:lnTo>
                    <a:pt x="332270" y="1575206"/>
                  </a:lnTo>
                  <a:lnTo>
                    <a:pt x="333959" y="1575206"/>
                  </a:lnTo>
                  <a:lnTo>
                    <a:pt x="335229" y="1562506"/>
                  </a:lnTo>
                  <a:lnTo>
                    <a:pt x="338556" y="1562506"/>
                  </a:lnTo>
                  <a:lnTo>
                    <a:pt x="340601" y="1549806"/>
                  </a:lnTo>
                  <a:lnTo>
                    <a:pt x="345440" y="1549806"/>
                  </a:lnTo>
                  <a:lnTo>
                    <a:pt x="348195" y="1537106"/>
                  </a:lnTo>
                  <a:lnTo>
                    <a:pt x="357708" y="1537106"/>
                  </a:lnTo>
                  <a:lnTo>
                    <a:pt x="364959" y="1524406"/>
                  </a:lnTo>
                  <a:lnTo>
                    <a:pt x="431457" y="1524406"/>
                  </a:lnTo>
                  <a:lnTo>
                    <a:pt x="438708" y="1537106"/>
                  </a:lnTo>
                  <a:lnTo>
                    <a:pt x="448221" y="1537106"/>
                  </a:lnTo>
                  <a:lnTo>
                    <a:pt x="450964" y="1549806"/>
                  </a:lnTo>
                  <a:lnTo>
                    <a:pt x="455815" y="1549806"/>
                  </a:lnTo>
                  <a:lnTo>
                    <a:pt x="457860" y="1562506"/>
                  </a:lnTo>
                  <a:lnTo>
                    <a:pt x="461187" y="1562506"/>
                  </a:lnTo>
                  <a:lnTo>
                    <a:pt x="462445" y="1575206"/>
                  </a:lnTo>
                  <a:lnTo>
                    <a:pt x="464146" y="1575206"/>
                  </a:lnTo>
                  <a:lnTo>
                    <a:pt x="464578" y="1587906"/>
                  </a:lnTo>
                  <a:lnTo>
                    <a:pt x="530948" y="2515006"/>
                  </a:lnTo>
                  <a:lnTo>
                    <a:pt x="530948" y="1437132"/>
                  </a:lnTo>
                  <a:lnTo>
                    <a:pt x="529691" y="1435506"/>
                  </a:lnTo>
                  <a:lnTo>
                    <a:pt x="506780" y="1422806"/>
                  </a:lnTo>
                  <a:lnTo>
                    <a:pt x="779818" y="1118006"/>
                  </a:lnTo>
                  <a:lnTo>
                    <a:pt x="789673" y="1130706"/>
                  </a:lnTo>
                  <a:lnTo>
                    <a:pt x="800227" y="1143406"/>
                  </a:lnTo>
                  <a:lnTo>
                    <a:pt x="811479" y="1143406"/>
                  </a:lnTo>
                  <a:lnTo>
                    <a:pt x="823429" y="1156106"/>
                  </a:lnTo>
                  <a:lnTo>
                    <a:pt x="823429" y="825817"/>
                  </a:lnTo>
                  <a:lnTo>
                    <a:pt x="808139" y="825906"/>
                  </a:lnTo>
                  <a:lnTo>
                    <a:pt x="800925" y="838606"/>
                  </a:lnTo>
                  <a:lnTo>
                    <a:pt x="793965" y="838606"/>
                  </a:lnTo>
                  <a:lnTo>
                    <a:pt x="787323" y="851306"/>
                  </a:lnTo>
                  <a:lnTo>
                    <a:pt x="780999" y="851306"/>
                  </a:lnTo>
                  <a:lnTo>
                    <a:pt x="775004" y="864006"/>
                  </a:lnTo>
                  <a:lnTo>
                    <a:pt x="769327" y="876706"/>
                  </a:lnTo>
                  <a:lnTo>
                    <a:pt x="764006" y="876706"/>
                  </a:lnTo>
                  <a:lnTo>
                    <a:pt x="759053" y="889406"/>
                  </a:lnTo>
                  <a:lnTo>
                    <a:pt x="754481" y="889406"/>
                  </a:lnTo>
                  <a:lnTo>
                    <a:pt x="750277" y="902106"/>
                  </a:lnTo>
                  <a:lnTo>
                    <a:pt x="746480" y="914806"/>
                  </a:lnTo>
                  <a:lnTo>
                    <a:pt x="743077" y="914806"/>
                  </a:lnTo>
                  <a:lnTo>
                    <a:pt x="740079" y="927506"/>
                  </a:lnTo>
                  <a:lnTo>
                    <a:pt x="737501" y="940206"/>
                  </a:lnTo>
                  <a:lnTo>
                    <a:pt x="735342" y="952906"/>
                  </a:lnTo>
                  <a:lnTo>
                    <a:pt x="733615" y="952906"/>
                  </a:lnTo>
                  <a:lnTo>
                    <a:pt x="732307" y="965606"/>
                  </a:lnTo>
                  <a:lnTo>
                    <a:pt x="731443" y="978306"/>
                  </a:lnTo>
                  <a:lnTo>
                    <a:pt x="351155" y="1397406"/>
                  </a:lnTo>
                  <a:lnTo>
                    <a:pt x="320179" y="1397406"/>
                  </a:lnTo>
                  <a:lnTo>
                    <a:pt x="312724" y="1410106"/>
                  </a:lnTo>
                  <a:lnTo>
                    <a:pt x="298284" y="1410106"/>
                  </a:lnTo>
                  <a:lnTo>
                    <a:pt x="291287" y="1422806"/>
                  </a:lnTo>
                  <a:lnTo>
                    <a:pt x="277863" y="1422806"/>
                  </a:lnTo>
                  <a:lnTo>
                    <a:pt x="271449" y="1435506"/>
                  </a:lnTo>
                  <a:lnTo>
                    <a:pt x="265239" y="1435506"/>
                  </a:lnTo>
                  <a:lnTo>
                    <a:pt x="259257" y="1448206"/>
                  </a:lnTo>
                  <a:lnTo>
                    <a:pt x="253517" y="1448206"/>
                  </a:lnTo>
                  <a:lnTo>
                    <a:pt x="248031" y="1460906"/>
                  </a:lnTo>
                  <a:lnTo>
                    <a:pt x="242773" y="1460906"/>
                  </a:lnTo>
                  <a:lnTo>
                    <a:pt x="237782" y="1473606"/>
                  </a:lnTo>
                  <a:lnTo>
                    <a:pt x="233070" y="1473606"/>
                  </a:lnTo>
                  <a:lnTo>
                    <a:pt x="228638" y="1486306"/>
                  </a:lnTo>
                  <a:lnTo>
                    <a:pt x="224485" y="1486306"/>
                  </a:lnTo>
                  <a:lnTo>
                    <a:pt x="220624" y="1499006"/>
                  </a:lnTo>
                  <a:lnTo>
                    <a:pt x="217081" y="1499006"/>
                  </a:lnTo>
                  <a:lnTo>
                    <a:pt x="213829" y="1511706"/>
                  </a:lnTo>
                  <a:lnTo>
                    <a:pt x="210896" y="1511706"/>
                  </a:lnTo>
                  <a:lnTo>
                    <a:pt x="208267" y="1524406"/>
                  </a:lnTo>
                  <a:lnTo>
                    <a:pt x="205968" y="1537106"/>
                  </a:lnTo>
                  <a:lnTo>
                    <a:pt x="204000" y="1537106"/>
                  </a:lnTo>
                  <a:lnTo>
                    <a:pt x="202349" y="1549806"/>
                  </a:lnTo>
                  <a:lnTo>
                    <a:pt x="201041" y="1562506"/>
                  </a:lnTo>
                  <a:lnTo>
                    <a:pt x="200063" y="1562506"/>
                  </a:lnTo>
                  <a:lnTo>
                    <a:pt x="199415" y="1575206"/>
                  </a:lnTo>
                  <a:lnTo>
                    <a:pt x="199110" y="1587906"/>
                  </a:lnTo>
                  <a:lnTo>
                    <a:pt x="137452" y="2451506"/>
                  </a:lnTo>
                  <a:lnTo>
                    <a:pt x="36944" y="2451506"/>
                  </a:lnTo>
                  <a:lnTo>
                    <a:pt x="33121" y="2464206"/>
                  </a:lnTo>
                  <a:lnTo>
                    <a:pt x="22517" y="2464206"/>
                  </a:lnTo>
                  <a:lnTo>
                    <a:pt x="16357" y="2476906"/>
                  </a:lnTo>
                  <a:lnTo>
                    <a:pt x="8763" y="2476906"/>
                  </a:lnTo>
                  <a:lnTo>
                    <a:pt x="6718" y="2489606"/>
                  </a:lnTo>
                  <a:lnTo>
                    <a:pt x="3390" y="2489606"/>
                  </a:lnTo>
                  <a:lnTo>
                    <a:pt x="2120" y="2502306"/>
                  </a:lnTo>
                  <a:lnTo>
                    <a:pt x="431" y="2502306"/>
                  </a:lnTo>
                  <a:lnTo>
                    <a:pt x="0" y="2515006"/>
                  </a:lnTo>
                  <a:lnTo>
                    <a:pt x="0" y="4051706"/>
                  </a:lnTo>
                  <a:lnTo>
                    <a:pt x="431" y="4051706"/>
                  </a:lnTo>
                  <a:lnTo>
                    <a:pt x="2120" y="4064406"/>
                  </a:lnTo>
                  <a:lnTo>
                    <a:pt x="3390" y="4064406"/>
                  </a:lnTo>
                  <a:lnTo>
                    <a:pt x="6718" y="4077106"/>
                  </a:lnTo>
                  <a:lnTo>
                    <a:pt x="13601" y="4077106"/>
                  </a:lnTo>
                  <a:lnTo>
                    <a:pt x="16357" y="4089806"/>
                  </a:lnTo>
                  <a:lnTo>
                    <a:pt x="25869" y="4089806"/>
                  </a:lnTo>
                  <a:lnTo>
                    <a:pt x="33121" y="4102506"/>
                  </a:lnTo>
                  <a:lnTo>
                    <a:pt x="763295" y="4102506"/>
                  </a:lnTo>
                  <a:lnTo>
                    <a:pt x="770547" y="4089806"/>
                  </a:lnTo>
                  <a:lnTo>
                    <a:pt x="780059" y="4089806"/>
                  </a:lnTo>
                  <a:lnTo>
                    <a:pt x="782815" y="4077106"/>
                  </a:lnTo>
                  <a:lnTo>
                    <a:pt x="789698" y="4077106"/>
                  </a:lnTo>
                  <a:lnTo>
                    <a:pt x="793026" y="4064406"/>
                  </a:lnTo>
                  <a:lnTo>
                    <a:pt x="794296" y="4064406"/>
                  </a:lnTo>
                  <a:lnTo>
                    <a:pt x="795985" y="4051706"/>
                  </a:lnTo>
                  <a:lnTo>
                    <a:pt x="796417" y="4051706"/>
                  </a:lnTo>
                  <a:lnTo>
                    <a:pt x="796417" y="3975506"/>
                  </a:lnTo>
                  <a:lnTo>
                    <a:pt x="796417" y="3378606"/>
                  </a:lnTo>
                  <a:lnTo>
                    <a:pt x="1393723" y="3378606"/>
                  </a:lnTo>
                  <a:lnTo>
                    <a:pt x="1393723" y="3734206"/>
                  </a:lnTo>
                  <a:lnTo>
                    <a:pt x="1292174" y="3785006"/>
                  </a:lnTo>
                  <a:lnTo>
                    <a:pt x="1287132" y="3785006"/>
                  </a:lnTo>
                  <a:lnTo>
                    <a:pt x="1278026" y="3797706"/>
                  </a:lnTo>
                  <a:lnTo>
                    <a:pt x="1274140" y="3797706"/>
                  </a:lnTo>
                  <a:lnTo>
                    <a:pt x="1267650" y="3810406"/>
                  </a:lnTo>
                  <a:lnTo>
                    <a:pt x="1265186" y="3823106"/>
                  </a:lnTo>
                  <a:lnTo>
                    <a:pt x="1261821" y="3835806"/>
                  </a:lnTo>
                  <a:lnTo>
                    <a:pt x="1260983" y="3835806"/>
                  </a:lnTo>
                  <a:lnTo>
                    <a:pt x="1260983" y="4051706"/>
                  </a:lnTo>
                  <a:lnTo>
                    <a:pt x="1261414" y="4051706"/>
                  </a:lnTo>
                  <a:lnTo>
                    <a:pt x="1263116" y="4064406"/>
                  </a:lnTo>
                  <a:lnTo>
                    <a:pt x="1264373" y="4064406"/>
                  </a:lnTo>
                  <a:lnTo>
                    <a:pt x="1267701" y="4077106"/>
                  </a:lnTo>
                  <a:lnTo>
                    <a:pt x="1274597" y="4077106"/>
                  </a:lnTo>
                  <a:lnTo>
                    <a:pt x="1277353" y="4089806"/>
                  </a:lnTo>
                  <a:lnTo>
                    <a:pt x="1286852" y="4089806"/>
                  </a:lnTo>
                  <a:lnTo>
                    <a:pt x="1294104" y="4102506"/>
                  </a:lnTo>
                  <a:lnTo>
                    <a:pt x="1891550" y="4102506"/>
                  </a:lnTo>
                  <a:lnTo>
                    <a:pt x="1898802" y="4089806"/>
                  </a:lnTo>
                  <a:lnTo>
                    <a:pt x="1908302" y="4089806"/>
                  </a:lnTo>
                  <a:lnTo>
                    <a:pt x="1911057" y="4077106"/>
                  </a:lnTo>
                  <a:lnTo>
                    <a:pt x="1917941" y="4077106"/>
                  </a:lnTo>
                  <a:lnTo>
                    <a:pt x="1921281" y="4064406"/>
                  </a:lnTo>
                  <a:lnTo>
                    <a:pt x="1922538" y="4064406"/>
                  </a:lnTo>
                  <a:lnTo>
                    <a:pt x="1924240" y="4051706"/>
                  </a:lnTo>
                  <a:lnTo>
                    <a:pt x="1924672" y="4051706"/>
                  </a:lnTo>
                  <a:lnTo>
                    <a:pt x="1924672" y="3975506"/>
                  </a:lnTo>
                  <a:lnTo>
                    <a:pt x="1924697" y="3835806"/>
                  </a:lnTo>
                  <a:lnTo>
                    <a:pt x="1923884" y="3835806"/>
                  </a:lnTo>
                  <a:lnTo>
                    <a:pt x="1920544" y="3823106"/>
                  </a:lnTo>
                  <a:lnTo>
                    <a:pt x="1918093" y="3810406"/>
                  </a:lnTo>
                  <a:lnTo>
                    <a:pt x="1911604" y="3797706"/>
                  </a:lnTo>
                  <a:lnTo>
                    <a:pt x="1907692" y="3797706"/>
                  </a:lnTo>
                  <a:lnTo>
                    <a:pt x="1898561" y="3785006"/>
                  </a:lnTo>
                  <a:lnTo>
                    <a:pt x="1887969" y="3785006"/>
                  </a:lnTo>
                  <a:lnTo>
                    <a:pt x="1791931" y="3734206"/>
                  </a:lnTo>
                  <a:lnTo>
                    <a:pt x="1791931" y="3886606"/>
                  </a:lnTo>
                  <a:lnTo>
                    <a:pt x="1791931" y="3975506"/>
                  </a:lnTo>
                  <a:lnTo>
                    <a:pt x="1393723" y="3975506"/>
                  </a:lnTo>
                  <a:lnTo>
                    <a:pt x="1393723" y="3886606"/>
                  </a:lnTo>
                  <a:lnTo>
                    <a:pt x="1495272" y="3835806"/>
                  </a:lnTo>
                  <a:lnTo>
                    <a:pt x="1500314" y="3835806"/>
                  </a:lnTo>
                  <a:lnTo>
                    <a:pt x="1509420" y="3823106"/>
                  </a:lnTo>
                  <a:lnTo>
                    <a:pt x="1513306" y="3823106"/>
                  </a:lnTo>
                  <a:lnTo>
                    <a:pt x="1519783" y="3810406"/>
                  </a:lnTo>
                  <a:lnTo>
                    <a:pt x="1522260" y="3797706"/>
                  </a:lnTo>
                  <a:lnTo>
                    <a:pt x="1525625" y="3785006"/>
                  </a:lnTo>
                  <a:lnTo>
                    <a:pt x="1526463" y="3785006"/>
                  </a:lnTo>
                  <a:lnTo>
                    <a:pt x="1526463" y="3378606"/>
                  </a:lnTo>
                  <a:lnTo>
                    <a:pt x="1659191" y="3378606"/>
                  </a:lnTo>
                  <a:lnTo>
                    <a:pt x="1659166" y="3785006"/>
                  </a:lnTo>
                  <a:lnTo>
                    <a:pt x="1659978" y="3785006"/>
                  </a:lnTo>
                  <a:lnTo>
                    <a:pt x="1663319" y="3797706"/>
                  </a:lnTo>
                  <a:lnTo>
                    <a:pt x="1665770" y="3810406"/>
                  </a:lnTo>
                  <a:lnTo>
                    <a:pt x="1672259" y="3823106"/>
                  </a:lnTo>
                  <a:lnTo>
                    <a:pt x="1676171" y="3823106"/>
                  </a:lnTo>
                  <a:lnTo>
                    <a:pt x="1685302" y="3835806"/>
                  </a:lnTo>
                  <a:lnTo>
                    <a:pt x="1695894" y="3835806"/>
                  </a:lnTo>
                  <a:lnTo>
                    <a:pt x="1791931" y="3886606"/>
                  </a:lnTo>
                  <a:lnTo>
                    <a:pt x="1791931" y="3734206"/>
                  </a:lnTo>
                  <a:lnTo>
                    <a:pt x="1791931" y="3378606"/>
                  </a:lnTo>
                  <a:lnTo>
                    <a:pt x="2787446" y="3378606"/>
                  </a:lnTo>
                  <a:lnTo>
                    <a:pt x="2787446" y="3734206"/>
                  </a:lnTo>
                  <a:lnTo>
                    <a:pt x="2685897" y="3785006"/>
                  </a:lnTo>
                  <a:lnTo>
                    <a:pt x="2680855" y="3785006"/>
                  </a:lnTo>
                  <a:lnTo>
                    <a:pt x="2671749" y="3797706"/>
                  </a:lnTo>
                  <a:lnTo>
                    <a:pt x="2667863" y="3797706"/>
                  </a:lnTo>
                  <a:lnTo>
                    <a:pt x="2661374" y="3810406"/>
                  </a:lnTo>
                  <a:lnTo>
                    <a:pt x="2658910" y="3823106"/>
                  </a:lnTo>
                  <a:lnTo>
                    <a:pt x="2655544" y="3835806"/>
                  </a:lnTo>
                  <a:lnTo>
                    <a:pt x="2654706" y="3835806"/>
                  </a:lnTo>
                  <a:lnTo>
                    <a:pt x="2654706" y="4051706"/>
                  </a:lnTo>
                  <a:lnTo>
                    <a:pt x="2655138" y="4051706"/>
                  </a:lnTo>
                  <a:lnTo>
                    <a:pt x="2656840" y="4064406"/>
                  </a:lnTo>
                  <a:lnTo>
                    <a:pt x="2658097" y="4064406"/>
                  </a:lnTo>
                  <a:lnTo>
                    <a:pt x="2661424" y="4077106"/>
                  </a:lnTo>
                  <a:lnTo>
                    <a:pt x="2668320" y="4077106"/>
                  </a:lnTo>
                  <a:lnTo>
                    <a:pt x="2671076" y="4089806"/>
                  </a:lnTo>
                  <a:lnTo>
                    <a:pt x="2680576" y="4089806"/>
                  </a:lnTo>
                  <a:lnTo>
                    <a:pt x="2687828" y="4102506"/>
                  </a:lnTo>
                  <a:lnTo>
                    <a:pt x="3285274" y="4102506"/>
                  </a:lnTo>
                  <a:lnTo>
                    <a:pt x="3292513" y="4089806"/>
                  </a:lnTo>
                  <a:lnTo>
                    <a:pt x="3302025" y="4089806"/>
                  </a:lnTo>
                  <a:lnTo>
                    <a:pt x="3304781" y="4077106"/>
                  </a:lnTo>
                  <a:lnTo>
                    <a:pt x="3311664" y="4077106"/>
                  </a:lnTo>
                  <a:lnTo>
                    <a:pt x="3315004" y="4064406"/>
                  </a:lnTo>
                  <a:lnTo>
                    <a:pt x="3316262" y="4064406"/>
                  </a:lnTo>
                  <a:lnTo>
                    <a:pt x="3317964" y="4051706"/>
                  </a:lnTo>
                  <a:lnTo>
                    <a:pt x="3318395" y="4051706"/>
                  </a:lnTo>
                  <a:lnTo>
                    <a:pt x="3318395" y="3975506"/>
                  </a:lnTo>
                  <a:lnTo>
                    <a:pt x="3318421" y="3835806"/>
                  </a:lnTo>
                  <a:lnTo>
                    <a:pt x="3317608" y="3835806"/>
                  </a:lnTo>
                  <a:lnTo>
                    <a:pt x="3314268" y="3823106"/>
                  </a:lnTo>
                  <a:lnTo>
                    <a:pt x="3311817" y="3810406"/>
                  </a:lnTo>
                  <a:lnTo>
                    <a:pt x="3305327" y="3797706"/>
                  </a:lnTo>
                  <a:lnTo>
                    <a:pt x="3301415" y="3797706"/>
                  </a:lnTo>
                  <a:lnTo>
                    <a:pt x="3292284" y="3785006"/>
                  </a:lnTo>
                  <a:lnTo>
                    <a:pt x="3281692" y="3785006"/>
                  </a:lnTo>
                  <a:lnTo>
                    <a:pt x="3185655" y="3734206"/>
                  </a:lnTo>
                  <a:lnTo>
                    <a:pt x="3185655" y="3886606"/>
                  </a:lnTo>
                  <a:lnTo>
                    <a:pt x="3185655" y="3975506"/>
                  </a:lnTo>
                  <a:lnTo>
                    <a:pt x="2787446" y="3975506"/>
                  </a:lnTo>
                  <a:lnTo>
                    <a:pt x="2787446" y="3886606"/>
                  </a:lnTo>
                  <a:lnTo>
                    <a:pt x="2888996" y="3835806"/>
                  </a:lnTo>
                  <a:lnTo>
                    <a:pt x="2894038" y="3835806"/>
                  </a:lnTo>
                  <a:lnTo>
                    <a:pt x="2903143" y="3823106"/>
                  </a:lnTo>
                  <a:lnTo>
                    <a:pt x="2907030" y="3823106"/>
                  </a:lnTo>
                  <a:lnTo>
                    <a:pt x="2913519" y="3810406"/>
                  </a:lnTo>
                  <a:lnTo>
                    <a:pt x="2915983" y="3797706"/>
                  </a:lnTo>
                  <a:lnTo>
                    <a:pt x="2919349" y="3785006"/>
                  </a:lnTo>
                  <a:lnTo>
                    <a:pt x="2920187" y="3785006"/>
                  </a:lnTo>
                  <a:lnTo>
                    <a:pt x="2920187" y="3378606"/>
                  </a:lnTo>
                  <a:lnTo>
                    <a:pt x="3052915" y="3378606"/>
                  </a:lnTo>
                  <a:lnTo>
                    <a:pt x="3052889" y="3785006"/>
                  </a:lnTo>
                  <a:lnTo>
                    <a:pt x="3053702" y="3785006"/>
                  </a:lnTo>
                  <a:lnTo>
                    <a:pt x="3057042" y="3797706"/>
                  </a:lnTo>
                  <a:lnTo>
                    <a:pt x="3059493" y="3810406"/>
                  </a:lnTo>
                  <a:lnTo>
                    <a:pt x="3065983" y="3823106"/>
                  </a:lnTo>
                  <a:lnTo>
                    <a:pt x="3069894" y="3823106"/>
                  </a:lnTo>
                  <a:lnTo>
                    <a:pt x="3079026" y="3835806"/>
                  </a:lnTo>
                  <a:lnTo>
                    <a:pt x="3089618" y="3835806"/>
                  </a:lnTo>
                  <a:lnTo>
                    <a:pt x="3185655" y="3886606"/>
                  </a:lnTo>
                  <a:lnTo>
                    <a:pt x="3185655" y="3734206"/>
                  </a:lnTo>
                  <a:lnTo>
                    <a:pt x="3185655" y="3378606"/>
                  </a:lnTo>
                  <a:lnTo>
                    <a:pt x="3839692" y="3378606"/>
                  </a:lnTo>
                  <a:lnTo>
                    <a:pt x="3847693" y="3365906"/>
                  </a:lnTo>
                  <a:lnTo>
                    <a:pt x="3887051" y="3365906"/>
                  </a:lnTo>
                  <a:lnTo>
                    <a:pt x="3894759" y="3353206"/>
                  </a:lnTo>
                  <a:lnTo>
                    <a:pt x="3917442" y="3353206"/>
                  </a:lnTo>
                  <a:lnTo>
                    <a:pt x="3924846" y="3340506"/>
                  </a:lnTo>
                  <a:lnTo>
                    <a:pt x="3946525" y="3340506"/>
                  </a:lnTo>
                  <a:lnTo>
                    <a:pt x="3953560" y="3327806"/>
                  </a:lnTo>
                  <a:lnTo>
                    <a:pt x="3967315" y="3327806"/>
                  </a:lnTo>
                  <a:lnTo>
                    <a:pt x="3974046" y="3315106"/>
                  </a:lnTo>
                  <a:lnTo>
                    <a:pt x="3980637" y="3315106"/>
                  </a:lnTo>
                  <a:lnTo>
                    <a:pt x="3987127" y="3302406"/>
                  </a:lnTo>
                  <a:lnTo>
                    <a:pt x="3999712" y="3302406"/>
                  </a:lnTo>
                  <a:lnTo>
                    <a:pt x="4005808" y="3289706"/>
                  </a:lnTo>
                  <a:lnTo>
                    <a:pt x="4011777" y="3289706"/>
                  </a:lnTo>
                  <a:lnTo>
                    <a:pt x="4017607" y="3277006"/>
                  </a:lnTo>
                  <a:lnTo>
                    <a:pt x="4023296" y="3277006"/>
                  </a:lnTo>
                  <a:lnTo>
                    <a:pt x="4028833" y="3264306"/>
                  </a:lnTo>
                  <a:lnTo>
                    <a:pt x="4034231" y="3264306"/>
                  </a:lnTo>
                  <a:lnTo>
                    <a:pt x="4039476" y="3251606"/>
                  </a:lnTo>
                  <a:lnTo>
                    <a:pt x="4044569" y="3251606"/>
                  </a:lnTo>
                  <a:lnTo>
                    <a:pt x="4049496" y="3238906"/>
                  </a:lnTo>
                  <a:lnTo>
                    <a:pt x="4054271" y="3238906"/>
                  </a:lnTo>
                  <a:lnTo>
                    <a:pt x="4058869" y="3226206"/>
                  </a:lnTo>
                  <a:lnTo>
                    <a:pt x="4063314" y="3226206"/>
                  </a:lnTo>
                  <a:lnTo>
                    <a:pt x="4067594" y="3213506"/>
                  </a:lnTo>
                  <a:lnTo>
                    <a:pt x="4071696" y="3213506"/>
                  </a:lnTo>
                  <a:lnTo>
                    <a:pt x="4075620" y="3200806"/>
                  </a:lnTo>
                  <a:lnTo>
                    <a:pt x="4079367" y="3200806"/>
                  </a:lnTo>
                  <a:lnTo>
                    <a:pt x="4082935" y="3188106"/>
                  </a:lnTo>
                  <a:lnTo>
                    <a:pt x="4086326" y="3175406"/>
                  </a:lnTo>
                  <a:lnTo>
                    <a:pt x="4089539" y="3175406"/>
                  </a:lnTo>
                  <a:lnTo>
                    <a:pt x="4092575" y="3162706"/>
                  </a:lnTo>
                  <a:lnTo>
                    <a:pt x="4095407" y="3162706"/>
                  </a:lnTo>
                  <a:lnTo>
                    <a:pt x="4098048" y="3150006"/>
                  </a:lnTo>
                  <a:lnTo>
                    <a:pt x="4100512" y="3137306"/>
                  </a:lnTo>
                  <a:lnTo>
                    <a:pt x="4102785" y="3137306"/>
                  </a:lnTo>
                  <a:lnTo>
                    <a:pt x="4104856" y="3124606"/>
                  </a:lnTo>
                  <a:lnTo>
                    <a:pt x="4106735" y="3124606"/>
                  </a:lnTo>
                  <a:lnTo>
                    <a:pt x="4108424" y="3111906"/>
                  </a:lnTo>
                  <a:lnTo>
                    <a:pt x="4109923" y="3099206"/>
                  </a:lnTo>
                  <a:lnTo>
                    <a:pt x="4111206" y="3099206"/>
                  </a:lnTo>
                  <a:lnTo>
                    <a:pt x="4112310" y="3086506"/>
                  </a:lnTo>
                  <a:lnTo>
                    <a:pt x="4113199" y="3073806"/>
                  </a:lnTo>
                  <a:lnTo>
                    <a:pt x="4113898" y="3073806"/>
                  </a:lnTo>
                  <a:lnTo>
                    <a:pt x="4114406" y="3061106"/>
                  </a:lnTo>
                  <a:lnTo>
                    <a:pt x="4114698" y="3048406"/>
                  </a:lnTo>
                  <a:lnTo>
                    <a:pt x="4114698" y="3035706"/>
                  </a:lnTo>
                  <a:lnTo>
                    <a:pt x="4114406" y="3035706"/>
                  </a:lnTo>
                  <a:lnTo>
                    <a:pt x="4113898" y="3023006"/>
                  </a:lnTo>
                  <a:lnTo>
                    <a:pt x="4113199" y="3010306"/>
                  </a:lnTo>
                  <a:lnTo>
                    <a:pt x="4112310" y="3010306"/>
                  </a:lnTo>
                  <a:lnTo>
                    <a:pt x="4111206" y="2997606"/>
                  </a:lnTo>
                  <a:lnTo>
                    <a:pt x="4109923" y="2984906"/>
                  </a:lnTo>
                  <a:lnTo>
                    <a:pt x="4108424" y="2984906"/>
                  </a:lnTo>
                  <a:lnTo>
                    <a:pt x="4106735" y="2972206"/>
                  </a:lnTo>
                  <a:lnTo>
                    <a:pt x="4104856" y="2972206"/>
                  </a:lnTo>
                  <a:lnTo>
                    <a:pt x="4102785" y="2959506"/>
                  </a:lnTo>
                  <a:lnTo>
                    <a:pt x="4100512" y="2946806"/>
                  </a:lnTo>
                  <a:lnTo>
                    <a:pt x="4098048" y="2946806"/>
                  </a:lnTo>
                  <a:lnTo>
                    <a:pt x="4095407" y="2934106"/>
                  </a:lnTo>
                  <a:lnTo>
                    <a:pt x="4092575" y="2921406"/>
                  </a:lnTo>
                  <a:lnTo>
                    <a:pt x="4089539" y="2921406"/>
                  </a:lnTo>
                  <a:lnTo>
                    <a:pt x="4086326" y="2908706"/>
                  </a:lnTo>
                  <a:lnTo>
                    <a:pt x="4082935" y="2908706"/>
                  </a:lnTo>
                  <a:lnTo>
                    <a:pt x="4079367" y="2896006"/>
                  </a:lnTo>
                  <a:lnTo>
                    <a:pt x="4075620" y="2896006"/>
                  </a:lnTo>
                  <a:lnTo>
                    <a:pt x="4071696" y="2883306"/>
                  </a:lnTo>
                  <a:lnTo>
                    <a:pt x="4067594" y="2870606"/>
                  </a:lnTo>
                  <a:lnTo>
                    <a:pt x="4063314" y="2870606"/>
                  </a:lnTo>
                  <a:lnTo>
                    <a:pt x="4058869" y="2857906"/>
                  </a:lnTo>
                  <a:lnTo>
                    <a:pt x="4054271" y="2857906"/>
                  </a:lnTo>
                  <a:lnTo>
                    <a:pt x="4049496" y="2845206"/>
                  </a:lnTo>
                  <a:lnTo>
                    <a:pt x="4044569" y="2845206"/>
                  </a:lnTo>
                  <a:lnTo>
                    <a:pt x="4039476" y="2832506"/>
                  </a:lnTo>
                  <a:lnTo>
                    <a:pt x="4034231" y="2832506"/>
                  </a:lnTo>
                  <a:lnTo>
                    <a:pt x="4028833" y="2819806"/>
                  </a:lnTo>
                  <a:lnTo>
                    <a:pt x="4023296" y="2819806"/>
                  </a:lnTo>
                  <a:lnTo>
                    <a:pt x="4017607" y="2807106"/>
                  </a:lnTo>
                  <a:lnTo>
                    <a:pt x="4011777" y="2807106"/>
                  </a:lnTo>
                  <a:lnTo>
                    <a:pt x="4005808" y="2794406"/>
                  </a:lnTo>
                  <a:lnTo>
                    <a:pt x="3993477" y="2794406"/>
                  </a:lnTo>
                  <a:lnTo>
                    <a:pt x="3987127" y="2781706"/>
                  </a:lnTo>
                  <a:lnTo>
                    <a:pt x="3982072" y="2781706"/>
                  </a:lnTo>
                  <a:lnTo>
                    <a:pt x="3982072" y="3048406"/>
                  </a:lnTo>
                  <a:lnTo>
                    <a:pt x="3981831" y="3061106"/>
                  </a:lnTo>
                  <a:lnTo>
                    <a:pt x="3981107" y="3061106"/>
                  </a:lnTo>
                  <a:lnTo>
                    <a:pt x="3979913" y="3073806"/>
                  </a:lnTo>
                  <a:lnTo>
                    <a:pt x="3978249" y="3086506"/>
                  </a:lnTo>
                  <a:lnTo>
                    <a:pt x="3976103" y="3099206"/>
                  </a:lnTo>
                  <a:lnTo>
                    <a:pt x="3973499" y="3099206"/>
                  </a:lnTo>
                  <a:lnTo>
                    <a:pt x="3970426" y="3111906"/>
                  </a:lnTo>
                  <a:lnTo>
                    <a:pt x="3966908" y="3124606"/>
                  </a:lnTo>
                  <a:lnTo>
                    <a:pt x="3962946" y="3137306"/>
                  </a:lnTo>
                  <a:lnTo>
                    <a:pt x="3958564" y="3137306"/>
                  </a:lnTo>
                  <a:lnTo>
                    <a:pt x="3953751" y="3150006"/>
                  </a:lnTo>
                  <a:lnTo>
                    <a:pt x="3948506" y="3162706"/>
                  </a:lnTo>
                  <a:lnTo>
                    <a:pt x="3942880" y="3162706"/>
                  </a:lnTo>
                  <a:lnTo>
                    <a:pt x="3936873" y="3175406"/>
                  </a:lnTo>
                  <a:lnTo>
                    <a:pt x="3930497" y="3175406"/>
                  </a:lnTo>
                  <a:lnTo>
                    <a:pt x="3923754" y="3188106"/>
                  </a:lnTo>
                  <a:lnTo>
                    <a:pt x="3916667" y="3188106"/>
                  </a:lnTo>
                  <a:lnTo>
                    <a:pt x="3909276" y="3200806"/>
                  </a:lnTo>
                  <a:lnTo>
                    <a:pt x="3901579" y="3200806"/>
                  </a:lnTo>
                  <a:lnTo>
                    <a:pt x="3893578" y="3213506"/>
                  </a:lnTo>
                  <a:lnTo>
                    <a:pt x="3885311" y="3213506"/>
                  </a:lnTo>
                  <a:lnTo>
                    <a:pt x="3876814" y="3226206"/>
                  </a:lnTo>
                  <a:lnTo>
                    <a:pt x="3859149" y="3226206"/>
                  </a:lnTo>
                  <a:lnTo>
                    <a:pt x="3850030" y="3238906"/>
                  </a:lnTo>
                  <a:lnTo>
                    <a:pt x="3802481" y="3238906"/>
                  </a:lnTo>
                  <a:lnTo>
                    <a:pt x="3792740" y="3251606"/>
                  </a:lnTo>
                  <a:lnTo>
                    <a:pt x="796417" y="3251606"/>
                  </a:lnTo>
                  <a:lnTo>
                    <a:pt x="796417" y="2845206"/>
                  </a:lnTo>
                  <a:lnTo>
                    <a:pt x="3821811" y="2845206"/>
                  </a:lnTo>
                  <a:lnTo>
                    <a:pt x="3831361" y="2857906"/>
                  </a:lnTo>
                  <a:lnTo>
                    <a:pt x="3859149" y="2857906"/>
                  </a:lnTo>
                  <a:lnTo>
                    <a:pt x="3868102" y="2870606"/>
                  </a:lnTo>
                  <a:lnTo>
                    <a:pt x="3885311" y="2870606"/>
                  </a:lnTo>
                  <a:lnTo>
                    <a:pt x="3893578" y="2883306"/>
                  </a:lnTo>
                  <a:lnTo>
                    <a:pt x="3901579" y="2883306"/>
                  </a:lnTo>
                  <a:lnTo>
                    <a:pt x="3909276" y="2896006"/>
                  </a:lnTo>
                  <a:lnTo>
                    <a:pt x="3916667" y="2896006"/>
                  </a:lnTo>
                  <a:lnTo>
                    <a:pt x="3923754" y="2908706"/>
                  </a:lnTo>
                  <a:lnTo>
                    <a:pt x="3930497" y="2908706"/>
                  </a:lnTo>
                  <a:lnTo>
                    <a:pt x="3936873" y="2921406"/>
                  </a:lnTo>
                  <a:lnTo>
                    <a:pt x="3942880" y="2934106"/>
                  </a:lnTo>
                  <a:lnTo>
                    <a:pt x="3948506" y="2934106"/>
                  </a:lnTo>
                  <a:lnTo>
                    <a:pt x="3953751" y="2946806"/>
                  </a:lnTo>
                  <a:lnTo>
                    <a:pt x="3958564" y="2946806"/>
                  </a:lnTo>
                  <a:lnTo>
                    <a:pt x="3962946" y="2959506"/>
                  </a:lnTo>
                  <a:lnTo>
                    <a:pt x="3966908" y="2972206"/>
                  </a:lnTo>
                  <a:lnTo>
                    <a:pt x="3970426" y="2984906"/>
                  </a:lnTo>
                  <a:lnTo>
                    <a:pt x="3973499" y="2984906"/>
                  </a:lnTo>
                  <a:lnTo>
                    <a:pt x="3976103" y="2997606"/>
                  </a:lnTo>
                  <a:lnTo>
                    <a:pt x="3978249" y="3010306"/>
                  </a:lnTo>
                  <a:lnTo>
                    <a:pt x="3979913" y="3023006"/>
                  </a:lnTo>
                  <a:lnTo>
                    <a:pt x="3981107" y="3023006"/>
                  </a:lnTo>
                  <a:lnTo>
                    <a:pt x="3981831" y="3035706"/>
                  </a:lnTo>
                  <a:lnTo>
                    <a:pt x="3982072" y="3048406"/>
                  </a:lnTo>
                  <a:lnTo>
                    <a:pt x="3982072" y="2781706"/>
                  </a:lnTo>
                  <a:lnTo>
                    <a:pt x="3980637" y="2781706"/>
                  </a:lnTo>
                  <a:lnTo>
                    <a:pt x="3974046" y="2769006"/>
                  </a:lnTo>
                  <a:lnTo>
                    <a:pt x="3960495" y="2769006"/>
                  </a:lnTo>
                  <a:lnTo>
                    <a:pt x="3953560" y="2756306"/>
                  </a:lnTo>
                  <a:lnTo>
                    <a:pt x="3932161" y="2756306"/>
                  </a:lnTo>
                  <a:lnTo>
                    <a:pt x="3924846" y="2743606"/>
                  </a:lnTo>
                  <a:lnTo>
                    <a:pt x="3909949" y="2743606"/>
                  </a:lnTo>
                  <a:lnTo>
                    <a:pt x="3902392" y="2730906"/>
                  </a:lnTo>
                  <a:lnTo>
                    <a:pt x="3863594" y="2730906"/>
                  </a:lnTo>
                  <a:lnTo>
                    <a:pt x="3855669" y="2718206"/>
                  </a:lnTo>
                  <a:lnTo>
                    <a:pt x="3782961" y="2718206"/>
                  </a:lnTo>
                  <a:lnTo>
                    <a:pt x="3782961" y="2451506"/>
                  </a:lnTo>
                  <a:lnTo>
                    <a:pt x="4069804" y="2451506"/>
                  </a:lnTo>
                  <a:lnTo>
                    <a:pt x="4077855" y="2438806"/>
                  </a:lnTo>
                  <a:lnTo>
                    <a:pt x="4092283" y="2438806"/>
                  </a:lnTo>
                  <a:lnTo>
                    <a:pt x="4098442" y="2426106"/>
                  </a:lnTo>
                  <a:lnTo>
                    <a:pt x="4101198" y="2426106"/>
                  </a:lnTo>
                  <a:lnTo>
                    <a:pt x="4106037" y="2413406"/>
                  </a:lnTo>
                  <a:lnTo>
                    <a:pt x="4108081" y="2413406"/>
                  </a:lnTo>
                  <a:lnTo>
                    <a:pt x="4111421" y="2400706"/>
                  </a:lnTo>
                  <a:lnTo>
                    <a:pt x="4112679" y="2400706"/>
                  </a:lnTo>
                  <a:lnTo>
                    <a:pt x="4114381" y="2388006"/>
                  </a:lnTo>
                  <a:lnTo>
                    <a:pt x="4114800" y="2388006"/>
                  </a:lnTo>
                  <a:lnTo>
                    <a:pt x="4114800" y="1981606"/>
                  </a:lnTo>
                  <a:lnTo>
                    <a:pt x="4114800" y="191810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0" name="object 40"/>
          <p:cNvSpPr txBox="1">
            <a:spLocks noGrp="1"/>
          </p:cNvSpPr>
          <p:nvPr>
            <p:ph type="title"/>
          </p:nvPr>
        </p:nvSpPr>
        <p:spPr>
          <a:xfrm>
            <a:off x="4269076" y="319867"/>
            <a:ext cx="10160000" cy="1653539"/>
          </a:xfrm>
          <a:prstGeom prst="rect">
            <a:avLst/>
          </a:prstGeom>
        </p:spPr>
        <p:txBody>
          <a:bodyPr vert="horz" wrap="square" lIns="0" tIns="172085" rIns="0" bIns="0" rtlCol="0">
            <a:spAutoFit/>
          </a:bodyPr>
          <a:lstStyle/>
          <a:p>
            <a:pPr marL="2683510" marR="5080" indent="-2671445">
              <a:lnSpc>
                <a:spcPts val="5770"/>
              </a:lnSpc>
              <a:spcBef>
                <a:spcPts val="1355"/>
              </a:spcBef>
            </a:pPr>
            <a:r>
              <a:rPr sz="5850" spc="130" dirty="0"/>
              <a:t>Function </a:t>
            </a:r>
            <a:r>
              <a:rPr sz="5850" spc="-40" dirty="0"/>
              <a:t>And </a:t>
            </a:r>
            <a:r>
              <a:rPr sz="5850" spc="165" dirty="0"/>
              <a:t>Non-Functional  </a:t>
            </a:r>
            <a:r>
              <a:rPr sz="5850" spc="100" dirty="0"/>
              <a:t>Requirements</a:t>
            </a:r>
            <a:endParaRPr sz="5850"/>
          </a:p>
        </p:txBody>
      </p:sp>
      <p:sp>
        <p:nvSpPr>
          <p:cNvPr id="41" name="object 41"/>
          <p:cNvSpPr txBox="1">
            <a:spLocks noGrp="1"/>
          </p:cNvSpPr>
          <p:nvPr>
            <p:ph sz="half" idx="2"/>
          </p:nvPr>
        </p:nvSpPr>
        <p:spPr>
          <a:prstGeom prst="rect">
            <a:avLst/>
          </a:prstGeom>
        </p:spPr>
        <p:txBody>
          <a:bodyPr vert="horz" wrap="square" lIns="0" tIns="3200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20"/>
              </a:spcBef>
            </a:pPr>
            <a:r>
              <a:rPr spc="140" dirty="0"/>
              <a:t>functional</a:t>
            </a:r>
            <a:r>
              <a:rPr spc="185" dirty="0"/>
              <a:t> </a:t>
            </a:r>
            <a:r>
              <a:rPr spc="95" dirty="0"/>
              <a:t>requirements</a:t>
            </a:r>
          </a:p>
          <a:p>
            <a:pPr marL="1793239">
              <a:lnSpc>
                <a:spcPct val="100000"/>
              </a:lnSpc>
              <a:spcBef>
                <a:spcPts val="2245"/>
              </a:spcBef>
            </a:pPr>
            <a:r>
              <a:rPr sz="3500" spc="75" dirty="0">
                <a:latin typeface="Verdana"/>
                <a:cs typeface="Verdana"/>
              </a:rPr>
              <a:t>Location</a:t>
            </a:r>
            <a:r>
              <a:rPr sz="3500" spc="-484" dirty="0">
                <a:latin typeface="Verdana"/>
                <a:cs typeface="Verdana"/>
              </a:rPr>
              <a:t> </a:t>
            </a:r>
            <a:r>
              <a:rPr sz="3500" spc="85" dirty="0">
                <a:latin typeface="Verdana"/>
                <a:cs typeface="Verdana"/>
              </a:rPr>
              <a:t>tracking</a:t>
            </a:r>
            <a:endParaRPr sz="3500">
              <a:latin typeface="Verdana"/>
              <a:cs typeface="Verdana"/>
            </a:endParaRPr>
          </a:p>
          <a:p>
            <a:pPr marL="313055" marR="5080" indent="1349375" algn="r">
              <a:lnSpc>
                <a:spcPct val="207100"/>
              </a:lnSpc>
            </a:pPr>
            <a:r>
              <a:rPr sz="3500" spc="45" dirty="0">
                <a:latin typeface="Verdana"/>
                <a:cs typeface="Verdana"/>
              </a:rPr>
              <a:t>Real-time</a:t>
            </a:r>
            <a:r>
              <a:rPr sz="3500" spc="-465" dirty="0">
                <a:latin typeface="Verdana"/>
                <a:cs typeface="Verdana"/>
              </a:rPr>
              <a:t> </a:t>
            </a:r>
            <a:r>
              <a:rPr sz="3500" spc="-25" dirty="0">
                <a:latin typeface="Verdana"/>
                <a:cs typeface="Verdana"/>
              </a:rPr>
              <a:t>updates </a:t>
            </a:r>
            <a:r>
              <a:rPr sz="3500" spc="-35" dirty="0">
                <a:latin typeface="Verdana"/>
                <a:cs typeface="Verdana"/>
              </a:rPr>
              <a:t> </a:t>
            </a:r>
            <a:r>
              <a:rPr sz="3500" spc="350" dirty="0">
                <a:latin typeface="Verdana"/>
                <a:cs typeface="Verdana"/>
              </a:rPr>
              <a:t>ETA</a:t>
            </a:r>
            <a:r>
              <a:rPr sz="3500" spc="-484" dirty="0">
                <a:latin typeface="Verdana"/>
                <a:cs typeface="Verdana"/>
              </a:rPr>
              <a:t> </a:t>
            </a:r>
            <a:r>
              <a:rPr sz="3500" spc="95" dirty="0">
                <a:latin typeface="Verdana"/>
                <a:cs typeface="Verdana"/>
              </a:rPr>
              <a:t>calculation </a:t>
            </a:r>
            <a:r>
              <a:rPr sz="3500" spc="55" dirty="0">
                <a:latin typeface="Verdana"/>
                <a:cs typeface="Verdana"/>
              </a:rPr>
              <a:t> </a:t>
            </a:r>
            <a:r>
              <a:rPr sz="3500" spc="145" dirty="0">
                <a:latin typeface="Verdana"/>
                <a:cs typeface="Verdana"/>
              </a:rPr>
              <a:t>Analytics</a:t>
            </a:r>
            <a:r>
              <a:rPr sz="3500" spc="-445" dirty="0">
                <a:latin typeface="Verdana"/>
                <a:cs typeface="Verdana"/>
              </a:rPr>
              <a:t> </a:t>
            </a:r>
            <a:r>
              <a:rPr sz="3500" spc="30" dirty="0">
                <a:latin typeface="Verdana"/>
                <a:cs typeface="Verdana"/>
              </a:rPr>
              <a:t>and</a:t>
            </a:r>
            <a:r>
              <a:rPr sz="3500" spc="-440" dirty="0">
                <a:latin typeface="Verdana"/>
                <a:cs typeface="Verdana"/>
              </a:rPr>
              <a:t> </a:t>
            </a:r>
            <a:r>
              <a:rPr sz="3500" spc="35" dirty="0">
                <a:latin typeface="Verdana"/>
                <a:cs typeface="Verdana"/>
              </a:rPr>
              <a:t>Reporting </a:t>
            </a:r>
            <a:r>
              <a:rPr sz="3500" spc="-80" dirty="0">
                <a:latin typeface="Verdana"/>
                <a:cs typeface="Verdana"/>
              </a:rPr>
              <a:t> </a:t>
            </a:r>
            <a:r>
              <a:rPr sz="3500" spc="45" dirty="0">
                <a:latin typeface="Verdana"/>
                <a:cs typeface="Verdana"/>
              </a:rPr>
              <a:t>Push</a:t>
            </a:r>
            <a:r>
              <a:rPr sz="3500" spc="-475" dirty="0">
                <a:latin typeface="Verdana"/>
                <a:cs typeface="Verdana"/>
              </a:rPr>
              <a:t> </a:t>
            </a:r>
            <a:r>
              <a:rPr sz="3500" spc="75" dirty="0">
                <a:latin typeface="Verdana"/>
                <a:cs typeface="Verdana"/>
              </a:rPr>
              <a:t>notifications</a:t>
            </a:r>
            <a:endParaRPr sz="3500">
              <a:latin typeface="Verdana"/>
              <a:cs typeface="Verdana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8409807" y="4517504"/>
            <a:ext cx="2887345" cy="558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500" spc="90" dirty="0">
                <a:latin typeface="Verdana"/>
                <a:cs typeface="Verdana"/>
              </a:rPr>
              <a:t>Accessibility</a:t>
            </a:r>
            <a:endParaRPr sz="3500">
              <a:latin typeface="Verdana"/>
              <a:cs typeface="Verdana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8409807" y="5622404"/>
            <a:ext cx="3513454" cy="558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500" spc="125" dirty="0">
                <a:latin typeface="Verdana"/>
                <a:cs typeface="Verdana"/>
              </a:rPr>
              <a:t>Maintainability</a:t>
            </a:r>
            <a:endParaRPr sz="3500">
              <a:latin typeface="Verdana"/>
              <a:cs typeface="Verdana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8409807" y="6727304"/>
            <a:ext cx="1909445" cy="558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500" spc="45" dirty="0">
                <a:latin typeface="Verdana"/>
                <a:cs typeface="Verdana"/>
              </a:rPr>
              <a:t>Security</a:t>
            </a:r>
            <a:endParaRPr sz="3500">
              <a:latin typeface="Verdana"/>
              <a:cs typeface="Verdana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8409807" y="7832204"/>
            <a:ext cx="4142740" cy="558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500" spc="55" dirty="0">
                <a:latin typeface="Verdana"/>
                <a:cs typeface="Verdana"/>
              </a:rPr>
              <a:t>Data</a:t>
            </a:r>
            <a:r>
              <a:rPr sz="3500" spc="-480" dirty="0">
                <a:latin typeface="Verdana"/>
                <a:cs typeface="Verdana"/>
              </a:rPr>
              <a:t> </a:t>
            </a:r>
            <a:r>
              <a:rPr sz="3500" spc="-15" dirty="0">
                <a:latin typeface="Verdana"/>
                <a:cs typeface="Verdana"/>
              </a:rPr>
              <a:t>management</a:t>
            </a:r>
            <a:endParaRPr sz="3500">
              <a:latin typeface="Verdana"/>
              <a:cs typeface="Verdana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8443555" y="2241072"/>
            <a:ext cx="6532245" cy="1730375"/>
          </a:xfrm>
          <a:prstGeom prst="rect">
            <a:avLst/>
          </a:prstGeom>
        </p:spPr>
        <p:txBody>
          <a:bodyPr vert="horz" wrap="square" lIns="0" tIns="3200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20"/>
              </a:spcBef>
            </a:pPr>
            <a:r>
              <a:rPr sz="3800" spc="140" dirty="0">
                <a:latin typeface="Arial"/>
                <a:cs typeface="Arial"/>
              </a:rPr>
              <a:t>Non-functional</a:t>
            </a:r>
            <a:r>
              <a:rPr sz="3800" spc="180" dirty="0">
                <a:latin typeface="Arial"/>
                <a:cs typeface="Arial"/>
              </a:rPr>
              <a:t> </a:t>
            </a:r>
            <a:r>
              <a:rPr sz="3800" spc="95" dirty="0">
                <a:latin typeface="Arial"/>
                <a:cs typeface="Arial"/>
              </a:rPr>
              <a:t>requirements</a:t>
            </a:r>
            <a:endParaRPr sz="3800">
              <a:latin typeface="Arial"/>
              <a:cs typeface="Arial"/>
            </a:endParaRPr>
          </a:p>
          <a:p>
            <a:pPr marL="82550">
              <a:lnSpc>
                <a:spcPct val="100000"/>
              </a:lnSpc>
              <a:spcBef>
                <a:spcPts val="2245"/>
              </a:spcBef>
            </a:pPr>
            <a:r>
              <a:rPr sz="3500" spc="25" dirty="0">
                <a:latin typeface="Verdana"/>
                <a:cs typeface="Verdana"/>
              </a:rPr>
              <a:t>Performance</a:t>
            </a:r>
            <a:endParaRPr sz="3500">
              <a:latin typeface="Verdana"/>
              <a:cs typeface="Verdan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66272" y="1658582"/>
            <a:ext cx="1857375" cy="398145"/>
          </a:xfrm>
          <a:custGeom>
            <a:avLst/>
            <a:gdLst/>
            <a:ahLst/>
            <a:cxnLst/>
            <a:rect l="l" t="t" r="r" b="b"/>
            <a:pathLst>
              <a:path w="1857375" h="398144">
                <a:moveTo>
                  <a:pt x="1638098" y="397978"/>
                </a:moveTo>
                <a:lnTo>
                  <a:pt x="219180" y="397978"/>
                </a:lnTo>
                <a:lnTo>
                  <a:pt x="168971" y="392721"/>
                </a:lnTo>
                <a:lnTo>
                  <a:pt x="122855" y="377747"/>
                </a:lnTo>
                <a:lnTo>
                  <a:pt x="82156" y="354251"/>
                </a:lnTo>
                <a:lnTo>
                  <a:pt x="48198" y="323428"/>
                </a:lnTo>
                <a:lnTo>
                  <a:pt x="22303" y="286473"/>
                </a:lnTo>
                <a:lnTo>
                  <a:pt x="5796" y="244582"/>
                </a:lnTo>
                <a:lnTo>
                  <a:pt x="0" y="198948"/>
                </a:lnTo>
                <a:lnTo>
                  <a:pt x="5796" y="153344"/>
                </a:lnTo>
                <a:lnTo>
                  <a:pt x="22303" y="111474"/>
                </a:lnTo>
                <a:lnTo>
                  <a:pt x="48198" y="74534"/>
                </a:lnTo>
                <a:lnTo>
                  <a:pt x="82156" y="43720"/>
                </a:lnTo>
                <a:lnTo>
                  <a:pt x="122855" y="20228"/>
                </a:lnTo>
                <a:lnTo>
                  <a:pt x="168971" y="5256"/>
                </a:lnTo>
                <a:lnTo>
                  <a:pt x="219180" y="0"/>
                </a:lnTo>
                <a:lnTo>
                  <a:pt x="1638098" y="0"/>
                </a:lnTo>
                <a:lnTo>
                  <a:pt x="1688343" y="5256"/>
                </a:lnTo>
                <a:lnTo>
                  <a:pt x="1734484" y="20228"/>
                </a:lnTo>
                <a:lnTo>
                  <a:pt x="1775200" y="43720"/>
                </a:lnTo>
                <a:lnTo>
                  <a:pt x="1809169" y="74534"/>
                </a:lnTo>
                <a:lnTo>
                  <a:pt x="1835069" y="111474"/>
                </a:lnTo>
                <a:lnTo>
                  <a:pt x="1851578" y="153344"/>
                </a:lnTo>
                <a:lnTo>
                  <a:pt x="1857375" y="198948"/>
                </a:lnTo>
                <a:lnTo>
                  <a:pt x="1851578" y="244582"/>
                </a:lnTo>
                <a:lnTo>
                  <a:pt x="1835069" y="286473"/>
                </a:lnTo>
                <a:lnTo>
                  <a:pt x="1809169" y="323428"/>
                </a:lnTo>
                <a:lnTo>
                  <a:pt x="1775200" y="354251"/>
                </a:lnTo>
                <a:lnTo>
                  <a:pt x="1734484" y="377747"/>
                </a:lnTo>
                <a:lnTo>
                  <a:pt x="1688343" y="392721"/>
                </a:lnTo>
                <a:lnTo>
                  <a:pt x="1638098" y="397978"/>
                </a:lnTo>
                <a:close/>
              </a:path>
            </a:pathLst>
          </a:custGeom>
          <a:solidFill>
            <a:srgbClr val="F47C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0369387" y="2339912"/>
            <a:ext cx="5657850" cy="5594350"/>
          </a:xfrm>
          <a:custGeom>
            <a:avLst/>
            <a:gdLst/>
            <a:ahLst/>
            <a:cxnLst/>
            <a:rect l="l" t="t" r="r" b="b"/>
            <a:pathLst>
              <a:path w="5657850" h="5594350">
                <a:moveTo>
                  <a:pt x="5386237" y="5594017"/>
                </a:moveTo>
                <a:lnTo>
                  <a:pt x="271584" y="5594017"/>
                </a:lnTo>
                <a:lnTo>
                  <a:pt x="235128" y="5582347"/>
                </a:lnTo>
                <a:lnTo>
                  <a:pt x="195158" y="5563971"/>
                </a:lnTo>
                <a:lnTo>
                  <a:pt x="157915" y="5541126"/>
                </a:lnTo>
                <a:lnTo>
                  <a:pt x="123750" y="5514158"/>
                </a:lnTo>
                <a:lnTo>
                  <a:pt x="93009" y="5483417"/>
                </a:lnTo>
                <a:lnTo>
                  <a:pt x="66041" y="5449251"/>
                </a:lnTo>
                <a:lnTo>
                  <a:pt x="43195" y="5412009"/>
                </a:lnTo>
                <a:lnTo>
                  <a:pt x="24820" y="5372038"/>
                </a:lnTo>
                <a:lnTo>
                  <a:pt x="11263" y="5329688"/>
                </a:lnTo>
                <a:lnTo>
                  <a:pt x="2873" y="5285307"/>
                </a:lnTo>
                <a:lnTo>
                  <a:pt x="0" y="5239243"/>
                </a:lnTo>
                <a:lnTo>
                  <a:pt x="0" y="367929"/>
                </a:lnTo>
                <a:lnTo>
                  <a:pt x="2873" y="321868"/>
                </a:lnTo>
                <a:lnTo>
                  <a:pt x="11263" y="277489"/>
                </a:lnTo>
                <a:lnTo>
                  <a:pt x="24820" y="235139"/>
                </a:lnTo>
                <a:lnTo>
                  <a:pt x="43195" y="195169"/>
                </a:lnTo>
                <a:lnTo>
                  <a:pt x="66041" y="157926"/>
                </a:lnTo>
                <a:lnTo>
                  <a:pt x="93009" y="123759"/>
                </a:lnTo>
                <a:lnTo>
                  <a:pt x="123750" y="93016"/>
                </a:lnTo>
                <a:lnTo>
                  <a:pt x="157915" y="66047"/>
                </a:lnTo>
                <a:lnTo>
                  <a:pt x="195158" y="43199"/>
                </a:lnTo>
                <a:lnTo>
                  <a:pt x="235128" y="24822"/>
                </a:lnTo>
                <a:lnTo>
                  <a:pt x="277478" y="11264"/>
                </a:lnTo>
                <a:lnTo>
                  <a:pt x="321860" y="2873"/>
                </a:lnTo>
                <a:lnTo>
                  <a:pt x="367918" y="0"/>
                </a:lnTo>
                <a:lnTo>
                  <a:pt x="5289901" y="0"/>
                </a:lnTo>
                <a:lnTo>
                  <a:pt x="5335959" y="2873"/>
                </a:lnTo>
                <a:lnTo>
                  <a:pt x="5380342" y="11264"/>
                </a:lnTo>
                <a:lnTo>
                  <a:pt x="5422694" y="24822"/>
                </a:lnTo>
                <a:lnTo>
                  <a:pt x="5462668" y="43199"/>
                </a:lnTo>
                <a:lnTo>
                  <a:pt x="5499913" y="66047"/>
                </a:lnTo>
                <a:lnTo>
                  <a:pt x="5534082" y="93016"/>
                </a:lnTo>
                <a:lnTo>
                  <a:pt x="5564827" y="123759"/>
                </a:lnTo>
                <a:lnTo>
                  <a:pt x="5591798" y="157926"/>
                </a:lnTo>
                <a:lnTo>
                  <a:pt x="5614647" y="195169"/>
                </a:lnTo>
                <a:lnTo>
                  <a:pt x="5633025" y="235139"/>
                </a:lnTo>
                <a:lnTo>
                  <a:pt x="5646584" y="277489"/>
                </a:lnTo>
                <a:lnTo>
                  <a:pt x="5654975" y="321868"/>
                </a:lnTo>
                <a:lnTo>
                  <a:pt x="5657850" y="367929"/>
                </a:lnTo>
                <a:lnTo>
                  <a:pt x="5657850" y="5239243"/>
                </a:lnTo>
                <a:lnTo>
                  <a:pt x="5654975" y="5285307"/>
                </a:lnTo>
                <a:lnTo>
                  <a:pt x="5646584" y="5329688"/>
                </a:lnTo>
                <a:lnTo>
                  <a:pt x="5633025" y="5372038"/>
                </a:lnTo>
                <a:lnTo>
                  <a:pt x="5614647" y="5412009"/>
                </a:lnTo>
                <a:lnTo>
                  <a:pt x="5591798" y="5449251"/>
                </a:lnTo>
                <a:lnTo>
                  <a:pt x="5564827" y="5483417"/>
                </a:lnTo>
                <a:lnTo>
                  <a:pt x="5534082" y="5514158"/>
                </a:lnTo>
                <a:lnTo>
                  <a:pt x="5499913" y="5541126"/>
                </a:lnTo>
                <a:lnTo>
                  <a:pt x="5462668" y="5563971"/>
                </a:lnTo>
                <a:lnTo>
                  <a:pt x="5422694" y="5582347"/>
                </a:lnTo>
                <a:lnTo>
                  <a:pt x="5386237" y="5594017"/>
                </a:lnTo>
                <a:close/>
              </a:path>
            </a:pathLst>
          </a:custGeom>
          <a:solidFill>
            <a:srgbClr val="C1DAFE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1422452" y="2339912"/>
            <a:ext cx="16865600" cy="7947659"/>
            <a:chOff x="1422452" y="2339912"/>
            <a:chExt cx="16865600" cy="7947659"/>
          </a:xfrm>
        </p:grpSpPr>
        <p:sp>
          <p:nvSpPr>
            <p:cNvPr id="5" name="object 5"/>
            <p:cNvSpPr/>
            <p:nvPr/>
          </p:nvSpPr>
          <p:spPr>
            <a:xfrm>
              <a:off x="1422452" y="2339912"/>
              <a:ext cx="1542415" cy="1525270"/>
            </a:xfrm>
            <a:custGeom>
              <a:avLst/>
              <a:gdLst/>
              <a:ahLst/>
              <a:cxnLst/>
              <a:rect l="l" t="t" r="r" b="b"/>
              <a:pathLst>
                <a:path w="1542414" h="1525270">
                  <a:moveTo>
                    <a:pt x="1459637" y="1524878"/>
                  </a:moveTo>
                  <a:lnTo>
                    <a:pt x="82635" y="1524878"/>
                  </a:lnTo>
                  <a:lnTo>
                    <a:pt x="61306" y="1520558"/>
                  </a:lnTo>
                  <a:lnTo>
                    <a:pt x="29421" y="1499038"/>
                  </a:lnTo>
                  <a:lnTo>
                    <a:pt x="7899" y="1467157"/>
                  </a:lnTo>
                  <a:lnTo>
                    <a:pt x="0" y="1428176"/>
                  </a:lnTo>
                  <a:lnTo>
                    <a:pt x="0" y="100293"/>
                  </a:lnTo>
                  <a:lnTo>
                    <a:pt x="7899" y="61308"/>
                  </a:lnTo>
                  <a:lnTo>
                    <a:pt x="29421" y="29422"/>
                  </a:lnTo>
                  <a:lnTo>
                    <a:pt x="61306" y="7899"/>
                  </a:lnTo>
                  <a:lnTo>
                    <a:pt x="100288" y="0"/>
                  </a:lnTo>
                  <a:lnTo>
                    <a:pt x="1441984" y="0"/>
                  </a:lnTo>
                  <a:lnTo>
                    <a:pt x="1480966" y="7899"/>
                  </a:lnTo>
                  <a:lnTo>
                    <a:pt x="1512852" y="29422"/>
                  </a:lnTo>
                  <a:lnTo>
                    <a:pt x="1534376" y="61308"/>
                  </a:lnTo>
                  <a:lnTo>
                    <a:pt x="1542275" y="100293"/>
                  </a:lnTo>
                  <a:lnTo>
                    <a:pt x="1542275" y="1428176"/>
                  </a:lnTo>
                  <a:lnTo>
                    <a:pt x="1534376" y="1467157"/>
                  </a:lnTo>
                  <a:lnTo>
                    <a:pt x="1512852" y="1499038"/>
                  </a:lnTo>
                  <a:lnTo>
                    <a:pt x="1480966" y="1520558"/>
                  </a:lnTo>
                  <a:lnTo>
                    <a:pt x="1459637" y="1524878"/>
                  </a:lnTo>
                  <a:close/>
                </a:path>
              </a:pathLst>
            </a:custGeom>
            <a:solidFill>
              <a:srgbClr val="C1DA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713737" y="2646242"/>
              <a:ext cx="13820759" cy="764074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9211216" y="6856694"/>
              <a:ext cx="9076782" cy="342899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/>
          <p:nvPr/>
        </p:nvSpPr>
        <p:spPr>
          <a:xfrm>
            <a:off x="0" y="0"/>
            <a:ext cx="1814333" cy="21844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2254036" y="8896"/>
            <a:ext cx="11663045" cy="1685289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0850" spc="-75" dirty="0">
                <a:hlinkClick r:id="rId5"/>
              </a:rPr>
              <a:t>Use </a:t>
            </a:r>
            <a:r>
              <a:rPr sz="10850" spc="-220" dirty="0">
                <a:hlinkClick r:id="rId5"/>
              </a:rPr>
              <a:t>Case</a:t>
            </a:r>
            <a:r>
              <a:rPr sz="10850" spc="1195" dirty="0">
                <a:hlinkClick r:id="rId5"/>
              </a:rPr>
              <a:t> </a:t>
            </a:r>
            <a:r>
              <a:rPr sz="10850" spc="229" dirty="0">
                <a:hlinkClick r:id="rId5"/>
              </a:rPr>
              <a:t>diagram</a:t>
            </a:r>
            <a:endParaRPr sz="1085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6" y="7836170"/>
            <a:ext cx="7284392" cy="24626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402183" y="1614813"/>
            <a:ext cx="1857375" cy="398145"/>
          </a:xfrm>
          <a:custGeom>
            <a:avLst/>
            <a:gdLst/>
            <a:ahLst/>
            <a:cxnLst/>
            <a:rect l="l" t="t" r="r" b="b"/>
            <a:pathLst>
              <a:path w="1857375" h="398144">
                <a:moveTo>
                  <a:pt x="1638098" y="397978"/>
                </a:moveTo>
                <a:lnTo>
                  <a:pt x="219180" y="397978"/>
                </a:lnTo>
                <a:lnTo>
                  <a:pt x="168971" y="392721"/>
                </a:lnTo>
                <a:lnTo>
                  <a:pt x="122855" y="377747"/>
                </a:lnTo>
                <a:lnTo>
                  <a:pt x="82156" y="354251"/>
                </a:lnTo>
                <a:lnTo>
                  <a:pt x="48198" y="323428"/>
                </a:lnTo>
                <a:lnTo>
                  <a:pt x="22303" y="286473"/>
                </a:lnTo>
                <a:lnTo>
                  <a:pt x="5796" y="244582"/>
                </a:lnTo>
                <a:lnTo>
                  <a:pt x="0" y="198948"/>
                </a:lnTo>
                <a:lnTo>
                  <a:pt x="5796" y="153344"/>
                </a:lnTo>
                <a:lnTo>
                  <a:pt x="22303" y="111474"/>
                </a:lnTo>
                <a:lnTo>
                  <a:pt x="48198" y="74534"/>
                </a:lnTo>
                <a:lnTo>
                  <a:pt x="82156" y="43720"/>
                </a:lnTo>
                <a:lnTo>
                  <a:pt x="122855" y="20228"/>
                </a:lnTo>
                <a:lnTo>
                  <a:pt x="168971" y="5256"/>
                </a:lnTo>
                <a:lnTo>
                  <a:pt x="219180" y="0"/>
                </a:lnTo>
                <a:lnTo>
                  <a:pt x="1638098" y="0"/>
                </a:lnTo>
                <a:lnTo>
                  <a:pt x="1688343" y="5256"/>
                </a:lnTo>
                <a:lnTo>
                  <a:pt x="1734484" y="20228"/>
                </a:lnTo>
                <a:lnTo>
                  <a:pt x="1775200" y="43720"/>
                </a:lnTo>
                <a:lnTo>
                  <a:pt x="1809169" y="74534"/>
                </a:lnTo>
                <a:lnTo>
                  <a:pt x="1835069" y="111474"/>
                </a:lnTo>
                <a:lnTo>
                  <a:pt x="1851578" y="153344"/>
                </a:lnTo>
                <a:lnTo>
                  <a:pt x="1857375" y="198948"/>
                </a:lnTo>
                <a:lnTo>
                  <a:pt x="1851578" y="244582"/>
                </a:lnTo>
                <a:lnTo>
                  <a:pt x="1835069" y="286473"/>
                </a:lnTo>
                <a:lnTo>
                  <a:pt x="1809169" y="323428"/>
                </a:lnTo>
                <a:lnTo>
                  <a:pt x="1775200" y="354251"/>
                </a:lnTo>
                <a:lnTo>
                  <a:pt x="1734484" y="377747"/>
                </a:lnTo>
                <a:lnTo>
                  <a:pt x="1688343" y="392721"/>
                </a:lnTo>
                <a:lnTo>
                  <a:pt x="1638098" y="397978"/>
                </a:lnTo>
                <a:close/>
              </a:path>
            </a:pathLst>
          </a:custGeom>
          <a:solidFill>
            <a:srgbClr val="F47C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098606" y="0"/>
            <a:ext cx="14867890" cy="16681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0750" spc="75" dirty="0">
                <a:hlinkClick r:id="rId3"/>
              </a:rPr>
              <a:t>Technical</a:t>
            </a:r>
            <a:r>
              <a:rPr sz="10750" spc="545" dirty="0">
                <a:hlinkClick r:id="rId3"/>
              </a:rPr>
              <a:t> </a:t>
            </a:r>
            <a:r>
              <a:rPr sz="10750" spc="310" dirty="0">
                <a:hlinkClick r:id="rId3"/>
              </a:rPr>
              <a:t>requirements</a:t>
            </a:r>
            <a:endParaRPr sz="10750"/>
          </a:p>
        </p:txBody>
      </p:sp>
      <p:sp>
        <p:nvSpPr>
          <p:cNvPr id="5" name="object 5"/>
          <p:cNvSpPr/>
          <p:nvPr/>
        </p:nvSpPr>
        <p:spPr>
          <a:xfrm>
            <a:off x="0" y="2"/>
            <a:ext cx="1795283" cy="218091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10398125" y="2434528"/>
            <a:ext cx="7889875" cy="6924675"/>
            <a:chOff x="10398125" y="2434528"/>
            <a:chExt cx="7889875" cy="6924675"/>
          </a:xfrm>
        </p:grpSpPr>
        <p:sp>
          <p:nvSpPr>
            <p:cNvPr id="7" name="object 7"/>
            <p:cNvSpPr/>
            <p:nvPr/>
          </p:nvSpPr>
          <p:spPr>
            <a:xfrm>
              <a:off x="11953524" y="5412051"/>
              <a:ext cx="6334760" cy="2474595"/>
            </a:xfrm>
            <a:custGeom>
              <a:avLst/>
              <a:gdLst/>
              <a:ahLst/>
              <a:cxnLst/>
              <a:rect l="l" t="t" r="r" b="b"/>
              <a:pathLst>
                <a:path w="6334759" h="2474595">
                  <a:moveTo>
                    <a:pt x="5487431" y="1174977"/>
                  </a:moveTo>
                  <a:lnTo>
                    <a:pt x="5539315" y="1175584"/>
                  </a:lnTo>
                  <a:lnTo>
                    <a:pt x="5592106" y="1178125"/>
                  </a:lnTo>
                  <a:lnTo>
                    <a:pt x="5670316" y="1183922"/>
                  </a:lnTo>
                  <a:lnTo>
                    <a:pt x="5741335" y="1192520"/>
                  </a:lnTo>
                  <a:lnTo>
                    <a:pt x="5805492" y="1203776"/>
                  </a:lnTo>
                  <a:lnTo>
                    <a:pt x="5863113" y="1217547"/>
                  </a:lnTo>
                  <a:lnTo>
                    <a:pt x="5914529" y="1233691"/>
                  </a:lnTo>
                  <a:lnTo>
                    <a:pt x="5960067" y="1252065"/>
                  </a:lnTo>
                  <a:lnTo>
                    <a:pt x="6000057" y="1272525"/>
                  </a:lnTo>
                  <a:lnTo>
                    <a:pt x="6034826" y="1294929"/>
                  </a:lnTo>
                  <a:lnTo>
                    <a:pt x="6064703" y="1319135"/>
                  </a:lnTo>
                  <a:lnTo>
                    <a:pt x="6111097" y="1372378"/>
                  </a:lnTo>
                  <a:lnTo>
                    <a:pt x="6141866" y="1431113"/>
                  </a:lnTo>
                  <a:lnTo>
                    <a:pt x="6162991" y="1511796"/>
                  </a:lnTo>
                  <a:lnTo>
                    <a:pt x="6168137" y="1562868"/>
                  </a:lnTo>
                  <a:lnTo>
                    <a:pt x="6169083" y="1614571"/>
                  </a:lnTo>
                  <a:lnTo>
                    <a:pt x="6167264" y="1666080"/>
                  </a:lnTo>
                  <a:lnTo>
                    <a:pt x="6161061" y="1765217"/>
                  </a:lnTo>
                  <a:lnTo>
                    <a:pt x="6159545" y="1811194"/>
                  </a:lnTo>
                  <a:lnTo>
                    <a:pt x="6160998" y="1853676"/>
                  </a:lnTo>
                  <a:lnTo>
                    <a:pt x="6166854" y="1891838"/>
                  </a:lnTo>
                  <a:lnTo>
                    <a:pt x="6191074" y="1948386"/>
                  </a:lnTo>
                  <a:lnTo>
                    <a:pt x="6231088" y="2001203"/>
                  </a:lnTo>
                  <a:lnTo>
                    <a:pt x="6286074" y="2049821"/>
                  </a:lnTo>
                  <a:lnTo>
                    <a:pt x="6318924" y="2072410"/>
                  </a:lnTo>
                  <a:lnTo>
                    <a:pt x="6334475" y="2081567"/>
                  </a:lnTo>
                  <a:lnTo>
                    <a:pt x="6334475" y="2474465"/>
                  </a:lnTo>
                  <a:lnTo>
                    <a:pt x="0" y="2474465"/>
                  </a:lnTo>
                  <a:lnTo>
                    <a:pt x="0" y="1394718"/>
                  </a:lnTo>
                  <a:lnTo>
                    <a:pt x="4186173" y="1394718"/>
                  </a:lnTo>
                  <a:lnTo>
                    <a:pt x="4240564" y="1394530"/>
                  </a:lnTo>
                  <a:lnTo>
                    <a:pt x="4295455" y="1392410"/>
                  </a:lnTo>
                  <a:lnTo>
                    <a:pt x="4345721" y="1388652"/>
                  </a:lnTo>
                  <a:lnTo>
                    <a:pt x="4395276" y="1383446"/>
                  </a:lnTo>
                  <a:lnTo>
                    <a:pt x="4444184" y="1376926"/>
                  </a:lnTo>
                  <a:lnTo>
                    <a:pt x="4492509" y="1369228"/>
                  </a:lnTo>
                  <a:lnTo>
                    <a:pt x="4540318" y="1360486"/>
                  </a:lnTo>
                  <a:lnTo>
                    <a:pt x="4587673" y="1350837"/>
                  </a:lnTo>
                  <a:lnTo>
                    <a:pt x="4634640" y="1340416"/>
                  </a:lnTo>
                  <a:lnTo>
                    <a:pt x="4681284" y="1329357"/>
                  </a:lnTo>
                  <a:lnTo>
                    <a:pt x="4773860" y="1305870"/>
                  </a:lnTo>
                  <a:lnTo>
                    <a:pt x="4911962" y="1269230"/>
                  </a:lnTo>
                  <a:lnTo>
                    <a:pt x="5004168" y="1245472"/>
                  </a:lnTo>
                  <a:lnTo>
                    <a:pt x="5050554" y="1234187"/>
                  </a:lnTo>
                  <a:lnTo>
                    <a:pt x="5097198" y="1223482"/>
                  </a:lnTo>
                  <a:lnTo>
                    <a:pt x="5144165" y="1213493"/>
                  </a:lnTo>
                  <a:lnTo>
                    <a:pt x="5191521" y="1204355"/>
                  </a:lnTo>
                  <a:lnTo>
                    <a:pt x="5239330" y="1196204"/>
                  </a:lnTo>
                  <a:lnTo>
                    <a:pt x="5287656" y="1189174"/>
                  </a:lnTo>
                  <a:lnTo>
                    <a:pt x="5336564" y="1183401"/>
                  </a:lnTo>
                  <a:lnTo>
                    <a:pt x="5386120" y="1179020"/>
                  </a:lnTo>
                  <a:lnTo>
                    <a:pt x="5436387" y="1176167"/>
                  </a:lnTo>
                  <a:lnTo>
                    <a:pt x="5487431" y="1174977"/>
                  </a:lnTo>
                  <a:close/>
                </a:path>
                <a:path w="6334759" h="2474595">
                  <a:moveTo>
                    <a:pt x="1430750" y="0"/>
                  </a:moveTo>
                  <a:lnTo>
                    <a:pt x="1486314" y="2313"/>
                  </a:lnTo>
                  <a:lnTo>
                    <a:pt x="1544696" y="9184"/>
                  </a:lnTo>
                  <a:lnTo>
                    <a:pt x="1589139" y="17259"/>
                  </a:lnTo>
                  <a:lnTo>
                    <a:pt x="1633626" y="27445"/>
                  </a:lnTo>
                  <a:lnTo>
                    <a:pt x="1678138" y="39647"/>
                  </a:lnTo>
                  <a:lnTo>
                    <a:pt x="1722651" y="53770"/>
                  </a:lnTo>
                  <a:lnTo>
                    <a:pt x="1767146" y="69722"/>
                  </a:lnTo>
                  <a:lnTo>
                    <a:pt x="1811601" y="87407"/>
                  </a:lnTo>
                  <a:lnTo>
                    <a:pt x="1855994" y="106731"/>
                  </a:lnTo>
                  <a:lnTo>
                    <a:pt x="1900306" y="127601"/>
                  </a:lnTo>
                  <a:lnTo>
                    <a:pt x="1944514" y="149921"/>
                  </a:lnTo>
                  <a:lnTo>
                    <a:pt x="1988598" y="173599"/>
                  </a:lnTo>
                  <a:lnTo>
                    <a:pt x="2032536" y="198539"/>
                  </a:lnTo>
                  <a:lnTo>
                    <a:pt x="2076307" y="224648"/>
                  </a:lnTo>
                  <a:lnTo>
                    <a:pt x="2119891" y="251831"/>
                  </a:lnTo>
                  <a:lnTo>
                    <a:pt x="2163265" y="279995"/>
                  </a:lnTo>
                  <a:lnTo>
                    <a:pt x="2206409" y="309045"/>
                  </a:lnTo>
                  <a:lnTo>
                    <a:pt x="2249302" y="338886"/>
                  </a:lnTo>
                  <a:lnTo>
                    <a:pt x="2291922" y="369425"/>
                  </a:lnTo>
                  <a:lnTo>
                    <a:pt x="2334248" y="400568"/>
                  </a:lnTo>
                  <a:lnTo>
                    <a:pt x="2376260" y="432220"/>
                  </a:lnTo>
                  <a:lnTo>
                    <a:pt x="2417936" y="464287"/>
                  </a:lnTo>
                  <a:lnTo>
                    <a:pt x="2459254" y="496676"/>
                  </a:lnTo>
                  <a:lnTo>
                    <a:pt x="2500194" y="529291"/>
                  </a:lnTo>
                  <a:lnTo>
                    <a:pt x="2540735" y="562039"/>
                  </a:lnTo>
                  <a:lnTo>
                    <a:pt x="2620534" y="627557"/>
                  </a:lnTo>
                  <a:lnTo>
                    <a:pt x="2811560" y="787081"/>
                  </a:lnTo>
                  <a:lnTo>
                    <a:pt x="2844686" y="815424"/>
                  </a:lnTo>
                  <a:lnTo>
                    <a:pt x="2878671" y="843795"/>
                  </a:lnTo>
                  <a:lnTo>
                    <a:pt x="2913505" y="872133"/>
                  </a:lnTo>
                  <a:lnTo>
                    <a:pt x="2949176" y="900373"/>
                  </a:lnTo>
                  <a:lnTo>
                    <a:pt x="2985672" y="928452"/>
                  </a:lnTo>
                  <a:lnTo>
                    <a:pt x="3022981" y="956307"/>
                  </a:lnTo>
                  <a:lnTo>
                    <a:pt x="3061092" y="983874"/>
                  </a:lnTo>
                  <a:lnTo>
                    <a:pt x="3099993" y="1011091"/>
                  </a:lnTo>
                  <a:lnTo>
                    <a:pt x="3139673" y="1037894"/>
                  </a:lnTo>
                  <a:lnTo>
                    <a:pt x="3180119" y="1064220"/>
                  </a:lnTo>
                  <a:lnTo>
                    <a:pt x="3221322" y="1090005"/>
                  </a:lnTo>
                  <a:lnTo>
                    <a:pt x="3263268" y="1115186"/>
                  </a:lnTo>
                  <a:lnTo>
                    <a:pt x="3305947" y="1139700"/>
                  </a:lnTo>
                  <a:lnTo>
                    <a:pt x="3349346" y="1163484"/>
                  </a:lnTo>
                  <a:lnTo>
                    <a:pt x="3393454" y="1186474"/>
                  </a:lnTo>
                  <a:lnTo>
                    <a:pt x="3438260" y="1208607"/>
                  </a:lnTo>
                  <a:lnTo>
                    <a:pt x="3483752" y="1229819"/>
                  </a:lnTo>
                  <a:lnTo>
                    <a:pt x="3529918" y="1250048"/>
                  </a:lnTo>
                  <a:lnTo>
                    <a:pt x="3576779" y="1269242"/>
                  </a:lnTo>
                  <a:lnTo>
                    <a:pt x="3624228" y="1287302"/>
                  </a:lnTo>
                  <a:lnTo>
                    <a:pt x="3672347" y="1304200"/>
                  </a:lnTo>
                  <a:lnTo>
                    <a:pt x="3721095" y="1319862"/>
                  </a:lnTo>
                  <a:lnTo>
                    <a:pt x="3770459" y="1334224"/>
                  </a:lnTo>
                  <a:lnTo>
                    <a:pt x="3820428" y="1347222"/>
                  </a:lnTo>
                  <a:lnTo>
                    <a:pt x="3870991" y="1358793"/>
                  </a:lnTo>
                  <a:lnTo>
                    <a:pt x="3922135" y="1368875"/>
                  </a:lnTo>
                  <a:lnTo>
                    <a:pt x="3973849" y="1377403"/>
                  </a:lnTo>
                  <a:lnTo>
                    <a:pt x="4026121" y="1384315"/>
                  </a:lnTo>
                  <a:lnTo>
                    <a:pt x="4078940" y="1389547"/>
                  </a:lnTo>
                  <a:lnTo>
                    <a:pt x="4132295" y="1393035"/>
                  </a:lnTo>
                  <a:lnTo>
                    <a:pt x="4186173" y="1394718"/>
                  </a:lnTo>
                  <a:lnTo>
                    <a:pt x="0" y="1394718"/>
                  </a:lnTo>
                  <a:lnTo>
                    <a:pt x="0" y="609316"/>
                  </a:lnTo>
                  <a:lnTo>
                    <a:pt x="284324" y="609316"/>
                  </a:lnTo>
                  <a:lnTo>
                    <a:pt x="338638" y="606343"/>
                  </a:lnTo>
                  <a:lnTo>
                    <a:pt x="390043" y="599612"/>
                  </a:lnTo>
                  <a:lnTo>
                    <a:pt x="438734" y="589362"/>
                  </a:lnTo>
                  <a:lnTo>
                    <a:pt x="484903" y="575834"/>
                  </a:lnTo>
                  <a:lnTo>
                    <a:pt x="528744" y="559269"/>
                  </a:lnTo>
                  <a:lnTo>
                    <a:pt x="570450" y="539907"/>
                  </a:lnTo>
                  <a:lnTo>
                    <a:pt x="610216" y="517988"/>
                  </a:lnTo>
                  <a:lnTo>
                    <a:pt x="648234" y="493752"/>
                  </a:lnTo>
                  <a:lnTo>
                    <a:pt x="684697" y="467440"/>
                  </a:lnTo>
                  <a:lnTo>
                    <a:pt x="719800" y="439292"/>
                  </a:lnTo>
                  <a:lnTo>
                    <a:pt x="753735" y="409549"/>
                  </a:lnTo>
                  <a:lnTo>
                    <a:pt x="786696" y="378450"/>
                  </a:lnTo>
                  <a:lnTo>
                    <a:pt x="818877" y="346237"/>
                  </a:lnTo>
                  <a:lnTo>
                    <a:pt x="850471" y="313149"/>
                  </a:lnTo>
                  <a:lnTo>
                    <a:pt x="881671" y="279426"/>
                  </a:lnTo>
                  <a:lnTo>
                    <a:pt x="910359" y="249189"/>
                  </a:lnTo>
                  <a:lnTo>
                    <a:pt x="940189" y="219342"/>
                  </a:lnTo>
                  <a:lnTo>
                    <a:pt x="971279" y="190185"/>
                  </a:lnTo>
                  <a:lnTo>
                    <a:pt x="1003751" y="162014"/>
                  </a:lnTo>
                  <a:lnTo>
                    <a:pt x="1037722" y="135126"/>
                  </a:lnTo>
                  <a:lnTo>
                    <a:pt x="1073314" y="109820"/>
                  </a:lnTo>
                  <a:lnTo>
                    <a:pt x="1110646" y="86393"/>
                  </a:lnTo>
                  <a:lnTo>
                    <a:pt x="1149837" y="65142"/>
                  </a:lnTo>
                  <a:lnTo>
                    <a:pt x="1191009" y="46364"/>
                  </a:lnTo>
                  <a:lnTo>
                    <a:pt x="1234279" y="30359"/>
                  </a:lnTo>
                  <a:lnTo>
                    <a:pt x="1279769" y="17422"/>
                  </a:lnTo>
                  <a:lnTo>
                    <a:pt x="1327597" y="7851"/>
                  </a:lnTo>
                  <a:lnTo>
                    <a:pt x="1377885" y="1945"/>
                  </a:lnTo>
                  <a:lnTo>
                    <a:pt x="1430750" y="0"/>
                  </a:lnTo>
                  <a:close/>
                </a:path>
                <a:path w="6334759" h="2474595">
                  <a:moveTo>
                    <a:pt x="0" y="568880"/>
                  </a:moveTo>
                  <a:lnTo>
                    <a:pt x="43530" y="580341"/>
                  </a:lnTo>
                  <a:lnTo>
                    <a:pt x="85736" y="589808"/>
                  </a:lnTo>
                  <a:lnTo>
                    <a:pt x="126621" y="597347"/>
                  </a:lnTo>
                  <a:lnTo>
                    <a:pt x="166199" y="603026"/>
                  </a:lnTo>
                  <a:lnTo>
                    <a:pt x="226909" y="608291"/>
                  </a:lnTo>
                  <a:lnTo>
                    <a:pt x="284324" y="609316"/>
                  </a:lnTo>
                  <a:lnTo>
                    <a:pt x="0" y="609316"/>
                  </a:lnTo>
                  <a:lnTo>
                    <a:pt x="0" y="568880"/>
                  </a:lnTo>
                  <a:close/>
                </a:path>
              </a:pathLst>
            </a:custGeom>
            <a:solidFill>
              <a:srgbClr val="C1DA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0398125" y="3313427"/>
              <a:ext cx="7889875" cy="6045200"/>
            </a:xfrm>
            <a:custGeom>
              <a:avLst/>
              <a:gdLst/>
              <a:ahLst/>
              <a:cxnLst/>
              <a:rect l="l" t="t" r="r" b="b"/>
              <a:pathLst>
                <a:path w="7889875" h="6045200">
                  <a:moveTo>
                    <a:pt x="2963885" y="12699"/>
                  </a:moveTo>
                  <a:lnTo>
                    <a:pt x="2499010" y="12699"/>
                  </a:lnTo>
                  <a:lnTo>
                    <a:pt x="2534047" y="0"/>
                  </a:lnTo>
                  <a:lnTo>
                    <a:pt x="2927266" y="0"/>
                  </a:lnTo>
                  <a:lnTo>
                    <a:pt x="2963885" y="12699"/>
                  </a:lnTo>
                  <a:close/>
                </a:path>
                <a:path w="7889875" h="6045200">
                  <a:moveTo>
                    <a:pt x="6471735" y="5968999"/>
                  </a:moveTo>
                  <a:lnTo>
                    <a:pt x="4854321" y="5968999"/>
                  </a:lnTo>
                  <a:lnTo>
                    <a:pt x="4812474" y="5956299"/>
                  </a:lnTo>
                  <a:lnTo>
                    <a:pt x="4770829" y="5956299"/>
                  </a:lnTo>
                  <a:lnTo>
                    <a:pt x="4729560" y="5943599"/>
                  </a:lnTo>
                  <a:lnTo>
                    <a:pt x="4687924" y="5943599"/>
                  </a:lnTo>
                  <a:lnTo>
                    <a:pt x="4645932" y="5930899"/>
                  </a:lnTo>
                  <a:lnTo>
                    <a:pt x="4560916" y="5930899"/>
                  </a:lnTo>
                  <a:lnTo>
                    <a:pt x="4517912" y="5918199"/>
                  </a:lnTo>
                  <a:lnTo>
                    <a:pt x="4430961" y="5918199"/>
                  </a:lnTo>
                  <a:lnTo>
                    <a:pt x="4387032" y="5905499"/>
                  </a:lnTo>
                  <a:lnTo>
                    <a:pt x="4208530" y="5905499"/>
                  </a:lnTo>
                  <a:lnTo>
                    <a:pt x="4163256" y="5892799"/>
                  </a:lnTo>
                  <a:lnTo>
                    <a:pt x="3508635" y="5892799"/>
                  </a:lnTo>
                  <a:lnTo>
                    <a:pt x="3460780" y="5880099"/>
                  </a:lnTo>
                  <a:lnTo>
                    <a:pt x="2930302" y="5880099"/>
                  </a:lnTo>
                  <a:lnTo>
                    <a:pt x="2881958" y="5867399"/>
                  </a:lnTo>
                  <a:lnTo>
                    <a:pt x="2737101" y="5867399"/>
                  </a:lnTo>
                  <a:lnTo>
                    <a:pt x="2688905" y="5854699"/>
                  </a:lnTo>
                  <a:lnTo>
                    <a:pt x="2544724" y="5854699"/>
                  </a:lnTo>
                  <a:lnTo>
                    <a:pt x="2496832" y="5841999"/>
                  </a:lnTo>
                  <a:lnTo>
                    <a:pt x="2449040" y="5841999"/>
                  </a:lnTo>
                  <a:lnTo>
                    <a:pt x="2401357" y="5829299"/>
                  </a:lnTo>
                  <a:lnTo>
                    <a:pt x="2353795" y="5829299"/>
                  </a:lnTo>
                  <a:lnTo>
                    <a:pt x="2306361" y="5816599"/>
                  </a:lnTo>
                  <a:lnTo>
                    <a:pt x="2259067" y="5816599"/>
                  </a:lnTo>
                  <a:lnTo>
                    <a:pt x="2211922" y="5803899"/>
                  </a:lnTo>
                  <a:lnTo>
                    <a:pt x="2164934" y="5803899"/>
                  </a:lnTo>
                  <a:lnTo>
                    <a:pt x="2071475" y="5778499"/>
                  </a:lnTo>
                  <a:lnTo>
                    <a:pt x="2025021" y="5778499"/>
                  </a:lnTo>
                  <a:lnTo>
                    <a:pt x="1572946" y="5651499"/>
                  </a:lnTo>
                  <a:lnTo>
                    <a:pt x="1529198" y="5626099"/>
                  </a:lnTo>
                  <a:lnTo>
                    <a:pt x="1442625" y="5600699"/>
                  </a:lnTo>
                  <a:lnTo>
                    <a:pt x="1399819" y="5575299"/>
                  </a:lnTo>
                  <a:lnTo>
                    <a:pt x="1357347" y="5562599"/>
                  </a:lnTo>
                  <a:lnTo>
                    <a:pt x="1273441" y="5511799"/>
                  </a:lnTo>
                  <a:lnTo>
                    <a:pt x="1232028" y="5499099"/>
                  </a:lnTo>
                  <a:lnTo>
                    <a:pt x="1190986" y="5473699"/>
                  </a:lnTo>
                  <a:lnTo>
                    <a:pt x="1070193" y="5397499"/>
                  </a:lnTo>
                  <a:lnTo>
                    <a:pt x="991704" y="5346699"/>
                  </a:lnTo>
                  <a:lnTo>
                    <a:pt x="953100" y="5308599"/>
                  </a:lnTo>
                  <a:lnTo>
                    <a:pt x="877224" y="5257799"/>
                  </a:lnTo>
                  <a:lnTo>
                    <a:pt x="839971" y="5219699"/>
                  </a:lnTo>
                  <a:lnTo>
                    <a:pt x="803187" y="5194299"/>
                  </a:lnTo>
                  <a:lnTo>
                    <a:pt x="766883" y="5156199"/>
                  </a:lnTo>
                  <a:lnTo>
                    <a:pt x="731067" y="5118099"/>
                  </a:lnTo>
                  <a:lnTo>
                    <a:pt x="660407" y="5041899"/>
                  </a:lnTo>
                  <a:lnTo>
                    <a:pt x="626076" y="5016499"/>
                  </a:lnTo>
                  <a:lnTo>
                    <a:pt x="592750" y="4965699"/>
                  </a:lnTo>
                  <a:lnTo>
                    <a:pt x="560422" y="4927599"/>
                  </a:lnTo>
                  <a:lnTo>
                    <a:pt x="529085" y="4889499"/>
                  </a:lnTo>
                  <a:lnTo>
                    <a:pt x="498732" y="4851399"/>
                  </a:lnTo>
                  <a:lnTo>
                    <a:pt x="469355" y="4813299"/>
                  </a:lnTo>
                  <a:lnTo>
                    <a:pt x="440948" y="4775199"/>
                  </a:lnTo>
                  <a:lnTo>
                    <a:pt x="413502" y="4737099"/>
                  </a:lnTo>
                  <a:lnTo>
                    <a:pt x="387011" y="4698999"/>
                  </a:lnTo>
                  <a:lnTo>
                    <a:pt x="361468" y="4648199"/>
                  </a:lnTo>
                  <a:lnTo>
                    <a:pt x="336865" y="4610099"/>
                  </a:lnTo>
                  <a:lnTo>
                    <a:pt x="313195" y="4571999"/>
                  </a:lnTo>
                  <a:lnTo>
                    <a:pt x="290451" y="4521199"/>
                  </a:lnTo>
                  <a:lnTo>
                    <a:pt x="268626" y="4483099"/>
                  </a:lnTo>
                  <a:lnTo>
                    <a:pt x="247712" y="4444999"/>
                  </a:lnTo>
                  <a:lnTo>
                    <a:pt x="227703" y="4394199"/>
                  </a:lnTo>
                  <a:lnTo>
                    <a:pt x="208591" y="4356099"/>
                  </a:lnTo>
                  <a:lnTo>
                    <a:pt x="190368" y="4305299"/>
                  </a:lnTo>
                  <a:lnTo>
                    <a:pt x="173028" y="4267199"/>
                  </a:lnTo>
                  <a:lnTo>
                    <a:pt x="156564" y="4216399"/>
                  </a:lnTo>
                  <a:lnTo>
                    <a:pt x="140967" y="4178299"/>
                  </a:lnTo>
                  <a:lnTo>
                    <a:pt x="126232" y="4127499"/>
                  </a:lnTo>
                  <a:lnTo>
                    <a:pt x="112351" y="4089399"/>
                  </a:lnTo>
                  <a:lnTo>
                    <a:pt x="99316" y="4038599"/>
                  </a:lnTo>
                  <a:lnTo>
                    <a:pt x="87120" y="4000499"/>
                  </a:lnTo>
                  <a:lnTo>
                    <a:pt x="75756" y="3949699"/>
                  </a:lnTo>
                  <a:lnTo>
                    <a:pt x="65218" y="3911599"/>
                  </a:lnTo>
                  <a:lnTo>
                    <a:pt x="55497" y="3860799"/>
                  </a:lnTo>
                  <a:lnTo>
                    <a:pt x="46586" y="3822699"/>
                  </a:lnTo>
                  <a:lnTo>
                    <a:pt x="38479" y="3771899"/>
                  </a:lnTo>
                  <a:lnTo>
                    <a:pt x="31168" y="3721099"/>
                  </a:lnTo>
                  <a:lnTo>
                    <a:pt x="24646" y="3682999"/>
                  </a:lnTo>
                  <a:lnTo>
                    <a:pt x="18905" y="3632199"/>
                  </a:lnTo>
                  <a:lnTo>
                    <a:pt x="13939" y="3594099"/>
                  </a:lnTo>
                  <a:lnTo>
                    <a:pt x="9740" y="3543299"/>
                  </a:lnTo>
                  <a:lnTo>
                    <a:pt x="6301" y="3492499"/>
                  </a:lnTo>
                  <a:lnTo>
                    <a:pt x="3614" y="3454399"/>
                  </a:lnTo>
                  <a:lnTo>
                    <a:pt x="1673" y="3403599"/>
                  </a:lnTo>
                  <a:lnTo>
                    <a:pt x="471" y="3352799"/>
                  </a:lnTo>
                  <a:lnTo>
                    <a:pt x="0" y="3314699"/>
                  </a:lnTo>
                  <a:lnTo>
                    <a:pt x="252" y="3263899"/>
                  </a:lnTo>
                  <a:lnTo>
                    <a:pt x="1221" y="3213099"/>
                  </a:lnTo>
                  <a:lnTo>
                    <a:pt x="2900" y="3174999"/>
                  </a:lnTo>
                  <a:lnTo>
                    <a:pt x="5281" y="3124199"/>
                  </a:lnTo>
                  <a:lnTo>
                    <a:pt x="8357" y="3086099"/>
                  </a:lnTo>
                  <a:lnTo>
                    <a:pt x="12121" y="3035299"/>
                  </a:lnTo>
                  <a:lnTo>
                    <a:pt x="16565" y="2984499"/>
                  </a:lnTo>
                  <a:lnTo>
                    <a:pt x="21683" y="2946399"/>
                  </a:lnTo>
                  <a:lnTo>
                    <a:pt x="27467" y="2895599"/>
                  </a:lnTo>
                  <a:lnTo>
                    <a:pt x="33910" y="2844799"/>
                  </a:lnTo>
                  <a:lnTo>
                    <a:pt x="41004" y="2806699"/>
                  </a:lnTo>
                  <a:lnTo>
                    <a:pt x="48744" y="2755899"/>
                  </a:lnTo>
                  <a:lnTo>
                    <a:pt x="57120" y="2717799"/>
                  </a:lnTo>
                  <a:lnTo>
                    <a:pt x="66127" y="2666999"/>
                  </a:lnTo>
                  <a:lnTo>
                    <a:pt x="75756" y="2628899"/>
                  </a:lnTo>
                  <a:lnTo>
                    <a:pt x="86002" y="2578099"/>
                  </a:lnTo>
                  <a:lnTo>
                    <a:pt x="96855" y="2539999"/>
                  </a:lnTo>
                  <a:lnTo>
                    <a:pt x="108310" y="2489199"/>
                  </a:lnTo>
                  <a:lnTo>
                    <a:pt x="120359" y="2451099"/>
                  </a:lnTo>
                  <a:lnTo>
                    <a:pt x="132995" y="2400299"/>
                  </a:lnTo>
                  <a:lnTo>
                    <a:pt x="146210" y="2362199"/>
                  </a:lnTo>
                  <a:lnTo>
                    <a:pt x="159998" y="2311399"/>
                  </a:lnTo>
                  <a:lnTo>
                    <a:pt x="174351" y="2273299"/>
                  </a:lnTo>
                  <a:lnTo>
                    <a:pt x="189262" y="2222499"/>
                  </a:lnTo>
                  <a:lnTo>
                    <a:pt x="204723" y="2184399"/>
                  </a:lnTo>
                  <a:lnTo>
                    <a:pt x="220729" y="2146299"/>
                  </a:lnTo>
                  <a:lnTo>
                    <a:pt x="237270" y="2095499"/>
                  </a:lnTo>
                  <a:lnTo>
                    <a:pt x="254340" y="2057399"/>
                  </a:lnTo>
                  <a:lnTo>
                    <a:pt x="271933" y="2019299"/>
                  </a:lnTo>
                  <a:lnTo>
                    <a:pt x="290040" y="1981199"/>
                  </a:lnTo>
                  <a:lnTo>
                    <a:pt x="308655" y="1930399"/>
                  </a:lnTo>
                  <a:lnTo>
                    <a:pt x="327769" y="1892299"/>
                  </a:lnTo>
                  <a:lnTo>
                    <a:pt x="347377" y="1854199"/>
                  </a:lnTo>
                  <a:lnTo>
                    <a:pt x="367471" y="1816099"/>
                  </a:lnTo>
                  <a:lnTo>
                    <a:pt x="388043" y="1777999"/>
                  </a:lnTo>
                  <a:lnTo>
                    <a:pt x="409086" y="1739899"/>
                  </a:lnTo>
                  <a:lnTo>
                    <a:pt x="430594" y="1701799"/>
                  </a:lnTo>
                  <a:lnTo>
                    <a:pt x="452559" y="1663699"/>
                  </a:lnTo>
                  <a:lnTo>
                    <a:pt x="474973" y="1625599"/>
                  </a:lnTo>
                  <a:lnTo>
                    <a:pt x="497830" y="1587499"/>
                  </a:lnTo>
                  <a:lnTo>
                    <a:pt x="521122" y="1549399"/>
                  </a:lnTo>
                  <a:lnTo>
                    <a:pt x="544843" y="1511299"/>
                  </a:lnTo>
                  <a:lnTo>
                    <a:pt x="568984" y="1473199"/>
                  </a:lnTo>
                  <a:lnTo>
                    <a:pt x="593539" y="1435099"/>
                  </a:lnTo>
                  <a:lnTo>
                    <a:pt x="618500" y="1396999"/>
                  </a:lnTo>
                  <a:lnTo>
                    <a:pt x="643861" y="1371599"/>
                  </a:lnTo>
                  <a:lnTo>
                    <a:pt x="669613" y="1333499"/>
                  </a:lnTo>
                  <a:lnTo>
                    <a:pt x="695750" y="1295399"/>
                  </a:lnTo>
                  <a:lnTo>
                    <a:pt x="734064" y="1257299"/>
                  </a:lnTo>
                  <a:lnTo>
                    <a:pt x="810037" y="1155699"/>
                  </a:lnTo>
                  <a:lnTo>
                    <a:pt x="847709" y="1117599"/>
                  </a:lnTo>
                  <a:lnTo>
                    <a:pt x="885180" y="1066799"/>
                  </a:lnTo>
                  <a:lnTo>
                    <a:pt x="959543" y="990599"/>
                  </a:lnTo>
                  <a:lnTo>
                    <a:pt x="996448" y="939799"/>
                  </a:lnTo>
                  <a:lnTo>
                    <a:pt x="1069735" y="863599"/>
                  </a:lnTo>
                  <a:lnTo>
                    <a:pt x="1214391" y="711199"/>
                  </a:lnTo>
                  <a:lnTo>
                    <a:pt x="1250192" y="685799"/>
                  </a:lnTo>
                  <a:lnTo>
                    <a:pt x="1321403" y="609599"/>
                  </a:lnTo>
                  <a:lnTo>
                    <a:pt x="1392132" y="558799"/>
                  </a:lnTo>
                  <a:lnTo>
                    <a:pt x="1427331" y="520699"/>
                  </a:lnTo>
                  <a:lnTo>
                    <a:pt x="1532346" y="444499"/>
                  </a:lnTo>
                  <a:lnTo>
                    <a:pt x="1567177" y="406399"/>
                  </a:lnTo>
                  <a:lnTo>
                    <a:pt x="1636614" y="355599"/>
                  </a:lnTo>
                  <a:lnTo>
                    <a:pt x="1671233" y="342899"/>
                  </a:lnTo>
                  <a:lnTo>
                    <a:pt x="1774768" y="266699"/>
                  </a:lnTo>
                  <a:lnTo>
                    <a:pt x="1809192" y="253999"/>
                  </a:lnTo>
                  <a:lnTo>
                    <a:pt x="1843584" y="228599"/>
                  </a:lnTo>
                  <a:lnTo>
                    <a:pt x="1877948" y="215899"/>
                  </a:lnTo>
                  <a:lnTo>
                    <a:pt x="1912292" y="190499"/>
                  </a:lnTo>
                  <a:lnTo>
                    <a:pt x="1980943" y="165099"/>
                  </a:lnTo>
                  <a:lnTo>
                    <a:pt x="2015262" y="139699"/>
                  </a:lnTo>
                  <a:lnTo>
                    <a:pt x="2221485" y="63499"/>
                  </a:lnTo>
                  <a:lnTo>
                    <a:pt x="2255964" y="63499"/>
                  </a:lnTo>
                  <a:lnTo>
                    <a:pt x="2325073" y="38099"/>
                  </a:lnTo>
                  <a:lnTo>
                    <a:pt x="2359715" y="38099"/>
                  </a:lnTo>
                  <a:lnTo>
                    <a:pt x="2429205" y="12699"/>
                  </a:lnTo>
                  <a:lnTo>
                    <a:pt x="3037647" y="12699"/>
                  </a:lnTo>
                  <a:lnTo>
                    <a:pt x="3074802" y="25399"/>
                  </a:lnTo>
                  <a:lnTo>
                    <a:pt x="3112149" y="25399"/>
                  </a:lnTo>
                  <a:lnTo>
                    <a:pt x="3187439" y="50799"/>
                  </a:lnTo>
                  <a:lnTo>
                    <a:pt x="3225396" y="50799"/>
                  </a:lnTo>
                  <a:lnTo>
                    <a:pt x="3379445" y="101599"/>
                  </a:lnTo>
                  <a:lnTo>
                    <a:pt x="3418543" y="101599"/>
                  </a:lnTo>
                  <a:lnTo>
                    <a:pt x="3537347" y="139699"/>
                  </a:lnTo>
                  <a:lnTo>
                    <a:pt x="3577471" y="165099"/>
                  </a:lnTo>
                  <a:lnTo>
                    <a:pt x="3740751" y="215899"/>
                  </a:lnTo>
                  <a:lnTo>
                    <a:pt x="3782298" y="241299"/>
                  </a:lnTo>
                  <a:lnTo>
                    <a:pt x="3866307" y="266699"/>
                  </a:lnTo>
                  <a:lnTo>
                    <a:pt x="3908782" y="292099"/>
                  </a:lnTo>
                  <a:lnTo>
                    <a:pt x="3951578" y="304799"/>
                  </a:lnTo>
                  <a:lnTo>
                    <a:pt x="3994703" y="330199"/>
                  </a:lnTo>
                  <a:lnTo>
                    <a:pt x="4038161" y="342899"/>
                  </a:lnTo>
                  <a:lnTo>
                    <a:pt x="4126107" y="393699"/>
                  </a:lnTo>
                  <a:lnTo>
                    <a:pt x="4170606" y="406399"/>
                  </a:lnTo>
                  <a:lnTo>
                    <a:pt x="4306282" y="482599"/>
                  </a:lnTo>
                  <a:lnTo>
                    <a:pt x="4352255" y="495299"/>
                  </a:lnTo>
                  <a:lnTo>
                    <a:pt x="4540050" y="596899"/>
                  </a:lnTo>
                  <a:lnTo>
                    <a:pt x="4734388" y="698499"/>
                  </a:lnTo>
                  <a:lnTo>
                    <a:pt x="4784042" y="723899"/>
                  </a:lnTo>
                  <a:lnTo>
                    <a:pt x="4834136" y="761999"/>
                  </a:lnTo>
                  <a:lnTo>
                    <a:pt x="4987120" y="838199"/>
                  </a:lnTo>
                  <a:lnTo>
                    <a:pt x="5039036" y="876299"/>
                  </a:lnTo>
                  <a:lnTo>
                    <a:pt x="5144289" y="927099"/>
                  </a:lnTo>
                  <a:lnTo>
                    <a:pt x="5197638" y="965199"/>
                  </a:lnTo>
                  <a:lnTo>
                    <a:pt x="5251477" y="990599"/>
                  </a:lnTo>
                  <a:lnTo>
                    <a:pt x="5305812" y="1028699"/>
                  </a:lnTo>
                  <a:lnTo>
                    <a:pt x="5369263" y="1066799"/>
                  </a:lnTo>
                  <a:lnTo>
                    <a:pt x="5493690" y="1130299"/>
                  </a:lnTo>
                  <a:lnTo>
                    <a:pt x="5614828" y="1206499"/>
                  </a:lnTo>
                  <a:lnTo>
                    <a:pt x="5674169" y="1231899"/>
                  </a:lnTo>
                  <a:lnTo>
                    <a:pt x="5790403" y="1308099"/>
                  </a:lnTo>
                  <a:lnTo>
                    <a:pt x="5847300" y="1333499"/>
                  </a:lnTo>
                  <a:lnTo>
                    <a:pt x="5903387" y="1371599"/>
                  </a:lnTo>
                  <a:lnTo>
                    <a:pt x="5958664" y="1396999"/>
                  </a:lnTo>
                  <a:lnTo>
                    <a:pt x="6013135" y="1435099"/>
                  </a:lnTo>
                  <a:lnTo>
                    <a:pt x="6066800" y="1460499"/>
                  </a:lnTo>
                  <a:lnTo>
                    <a:pt x="6119663" y="1498599"/>
                  </a:lnTo>
                  <a:lnTo>
                    <a:pt x="6171724" y="1523999"/>
                  </a:lnTo>
                  <a:lnTo>
                    <a:pt x="6222985" y="1562099"/>
                  </a:lnTo>
                  <a:lnTo>
                    <a:pt x="6273450" y="1587499"/>
                  </a:lnTo>
                  <a:lnTo>
                    <a:pt x="6323118" y="1625599"/>
                  </a:lnTo>
                  <a:lnTo>
                    <a:pt x="6420075" y="1676399"/>
                  </a:lnTo>
                  <a:lnTo>
                    <a:pt x="6467368" y="1714499"/>
                  </a:lnTo>
                  <a:lnTo>
                    <a:pt x="6559591" y="1765299"/>
                  </a:lnTo>
                  <a:lnTo>
                    <a:pt x="6604525" y="1803399"/>
                  </a:lnTo>
                  <a:lnTo>
                    <a:pt x="6648677" y="1828799"/>
                  </a:lnTo>
                  <a:lnTo>
                    <a:pt x="6692048" y="1854199"/>
                  </a:lnTo>
                  <a:lnTo>
                    <a:pt x="6734641" y="1879599"/>
                  </a:lnTo>
                  <a:lnTo>
                    <a:pt x="6776456" y="1917699"/>
                  </a:lnTo>
                  <a:lnTo>
                    <a:pt x="6817497" y="1943099"/>
                  </a:lnTo>
                  <a:lnTo>
                    <a:pt x="6857765" y="1968499"/>
                  </a:lnTo>
                  <a:lnTo>
                    <a:pt x="6897261" y="1993899"/>
                  </a:lnTo>
                  <a:lnTo>
                    <a:pt x="6935988" y="2019299"/>
                  </a:lnTo>
                  <a:lnTo>
                    <a:pt x="6973948" y="2057399"/>
                  </a:lnTo>
                  <a:lnTo>
                    <a:pt x="7011143" y="2082799"/>
                  </a:lnTo>
                  <a:lnTo>
                    <a:pt x="7047574" y="2108199"/>
                  </a:lnTo>
                  <a:lnTo>
                    <a:pt x="7083243" y="2133599"/>
                  </a:lnTo>
                  <a:lnTo>
                    <a:pt x="7118152" y="2158999"/>
                  </a:lnTo>
                  <a:lnTo>
                    <a:pt x="7152304" y="2197099"/>
                  </a:lnTo>
                  <a:lnTo>
                    <a:pt x="7185699" y="2222499"/>
                  </a:lnTo>
                  <a:lnTo>
                    <a:pt x="7218340" y="2247899"/>
                  </a:lnTo>
                  <a:lnTo>
                    <a:pt x="7250229" y="2273299"/>
                  </a:lnTo>
                  <a:lnTo>
                    <a:pt x="7281367" y="2298699"/>
                  </a:lnTo>
                  <a:lnTo>
                    <a:pt x="7311757" y="2324099"/>
                  </a:lnTo>
                  <a:lnTo>
                    <a:pt x="7341401" y="2362199"/>
                  </a:lnTo>
                  <a:lnTo>
                    <a:pt x="7370299" y="2387599"/>
                  </a:lnTo>
                  <a:lnTo>
                    <a:pt x="7398455" y="2412999"/>
                  </a:lnTo>
                  <a:lnTo>
                    <a:pt x="7425870" y="2438399"/>
                  </a:lnTo>
                  <a:lnTo>
                    <a:pt x="7452546" y="2476499"/>
                  </a:lnTo>
                  <a:lnTo>
                    <a:pt x="7478484" y="2501899"/>
                  </a:lnTo>
                  <a:lnTo>
                    <a:pt x="7503688" y="2527299"/>
                  </a:lnTo>
                  <a:lnTo>
                    <a:pt x="7528157" y="2552699"/>
                  </a:lnTo>
                  <a:lnTo>
                    <a:pt x="7551896" y="2590799"/>
                  </a:lnTo>
                  <a:lnTo>
                    <a:pt x="7574904" y="2616199"/>
                  </a:lnTo>
                  <a:lnTo>
                    <a:pt x="7597185" y="2641599"/>
                  </a:lnTo>
                  <a:lnTo>
                    <a:pt x="7618740" y="2679699"/>
                  </a:lnTo>
                  <a:lnTo>
                    <a:pt x="7639571" y="2705099"/>
                  </a:lnTo>
                  <a:lnTo>
                    <a:pt x="7659680" y="2730499"/>
                  </a:lnTo>
                  <a:lnTo>
                    <a:pt x="7679069" y="2768599"/>
                  </a:lnTo>
                  <a:lnTo>
                    <a:pt x="7697739" y="2793999"/>
                  </a:lnTo>
                  <a:lnTo>
                    <a:pt x="7715693" y="2819399"/>
                  </a:lnTo>
                  <a:lnTo>
                    <a:pt x="7732933" y="2857499"/>
                  </a:lnTo>
                  <a:lnTo>
                    <a:pt x="7749459" y="2882899"/>
                  </a:lnTo>
                  <a:lnTo>
                    <a:pt x="7765275" y="2920999"/>
                  </a:lnTo>
                  <a:lnTo>
                    <a:pt x="7780382" y="2946399"/>
                  </a:lnTo>
                  <a:lnTo>
                    <a:pt x="7794782" y="2984499"/>
                  </a:lnTo>
                  <a:lnTo>
                    <a:pt x="7808477" y="3009899"/>
                  </a:lnTo>
                  <a:lnTo>
                    <a:pt x="7821469" y="3047999"/>
                  </a:lnTo>
                  <a:lnTo>
                    <a:pt x="7833759" y="3086099"/>
                  </a:lnTo>
                  <a:lnTo>
                    <a:pt x="7845350" y="3111499"/>
                  </a:lnTo>
                  <a:lnTo>
                    <a:pt x="7856243" y="3149599"/>
                  </a:lnTo>
                  <a:lnTo>
                    <a:pt x="7866441" y="3187699"/>
                  </a:lnTo>
                  <a:lnTo>
                    <a:pt x="7875944" y="3213099"/>
                  </a:lnTo>
                  <a:lnTo>
                    <a:pt x="7884756" y="3251199"/>
                  </a:lnTo>
                  <a:lnTo>
                    <a:pt x="7889874" y="3276599"/>
                  </a:lnTo>
                  <a:lnTo>
                    <a:pt x="7889874" y="4279899"/>
                  </a:lnTo>
                  <a:lnTo>
                    <a:pt x="7885690" y="4317999"/>
                  </a:lnTo>
                  <a:lnTo>
                    <a:pt x="7877173" y="4368799"/>
                  </a:lnTo>
                  <a:lnTo>
                    <a:pt x="7868016" y="4419599"/>
                  </a:lnTo>
                  <a:lnTo>
                    <a:pt x="7857088" y="4470399"/>
                  </a:lnTo>
                  <a:lnTo>
                    <a:pt x="7845267" y="4533899"/>
                  </a:lnTo>
                  <a:lnTo>
                    <a:pt x="7832565" y="4584699"/>
                  </a:lnTo>
                  <a:lnTo>
                    <a:pt x="7818995" y="4635499"/>
                  </a:lnTo>
                  <a:lnTo>
                    <a:pt x="7804570" y="4686299"/>
                  </a:lnTo>
                  <a:lnTo>
                    <a:pt x="7789301" y="4737099"/>
                  </a:lnTo>
                  <a:lnTo>
                    <a:pt x="7773202" y="4787899"/>
                  </a:lnTo>
                  <a:lnTo>
                    <a:pt x="7756284" y="4838699"/>
                  </a:lnTo>
                  <a:lnTo>
                    <a:pt x="7738561" y="4889499"/>
                  </a:lnTo>
                  <a:lnTo>
                    <a:pt x="7720044" y="4927599"/>
                  </a:lnTo>
                  <a:lnTo>
                    <a:pt x="7700746" y="4978399"/>
                  </a:lnTo>
                  <a:lnTo>
                    <a:pt x="7680680" y="5016499"/>
                  </a:lnTo>
                  <a:lnTo>
                    <a:pt x="7659858" y="5067299"/>
                  </a:lnTo>
                  <a:lnTo>
                    <a:pt x="7638292" y="5105399"/>
                  </a:lnTo>
                  <a:lnTo>
                    <a:pt x="7615995" y="5143499"/>
                  </a:lnTo>
                  <a:lnTo>
                    <a:pt x="7592979" y="5181599"/>
                  </a:lnTo>
                  <a:lnTo>
                    <a:pt x="7569257" y="5219699"/>
                  </a:lnTo>
                  <a:lnTo>
                    <a:pt x="7544842" y="5257799"/>
                  </a:lnTo>
                  <a:lnTo>
                    <a:pt x="7519745" y="5295899"/>
                  </a:lnTo>
                  <a:lnTo>
                    <a:pt x="7493979" y="5333999"/>
                  </a:lnTo>
                  <a:lnTo>
                    <a:pt x="7467556" y="5359399"/>
                  </a:lnTo>
                  <a:lnTo>
                    <a:pt x="7440490" y="5397499"/>
                  </a:lnTo>
                  <a:lnTo>
                    <a:pt x="7412792" y="5435599"/>
                  </a:lnTo>
                  <a:lnTo>
                    <a:pt x="7384475" y="5460999"/>
                  </a:lnTo>
                  <a:lnTo>
                    <a:pt x="7355552" y="5486399"/>
                  </a:lnTo>
                  <a:lnTo>
                    <a:pt x="7326034" y="5524499"/>
                  </a:lnTo>
                  <a:lnTo>
                    <a:pt x="7295935" y="5549899"/>
                  </a:lnTo>
                  <a:lnTo>
                    <a:pt x="7265266" y="5575299"/>
                  </a:lnTo>
                  <a:lnTo>
                    <a:pt x="7234041" y="5600699"/>
                  </a:lnTo>
                  <a:lnTo>
                    <a:pt x="7202271" y="5626099"/>
                  </a:lnTo>
                  <a:lnTo>
                    <a:pt x="7169969" y="5651499"/>
                  </a:lnTo>
                  <a:lnTo>
                    <a:pt x="7137148" y="5676899"/>
                  </a:lnTo>
                  <a:lnTo>
                    <a:pt x="7103820" y="5702299"/>
                  </a:lnTo>
                  <a:lnTo>
                    <a:pt x="7069997" y="5714999"/>
                  </a:lnTo>
                  <a:lnTo>
                    <a:pt x="7000918" y="5765799"/>
                  </a:lnTo>
                  <a:lnTo>
                    <a:pt x="6965686" y="5778499"/>
                  </a:lnTo>
                  <a:lnTo>
                    <a:pt x="6930010" y="5803899"/>
                  </a:lnTo>
                  <a:lnTo>
                    <a:pt x="6857373" y="5829299"/>
                  </a:lnTo>
                  <a:lnTo>
                    <a:pt x="6820437" y="5854699"/>
                  </a:lnTo>
                  <a:lnTo>
                    <a:pt x="6590963" y="5930899"/>
                  </a:lnTo>
                  <a:lnTo>
                    <a:pt x="6471735" y="5968999"/>
                  </a:lnTo>
                  <a:close/>
                </a:path>
                <a:path w="7889875" h="6045200">
                  <a:moveTo>
                    <a:pt x="6349961" y="5994399"/>
                  </a:moveTo>
                  <a:lnTo>
                    <a:pt x="5023490" y="5994399"/>
                  </a:lnTo>
                  <a:lnTo>
                    <a:pt x="4980956" y="5981699"/>
                  </a:lnTo>
                  <a:lnTo>
                    <a:pt x="4938575" y="5981699"/>
                  </a:lnTo>
                  <a:lnTo>
                    <a:pt x="4896359" y="5968999"/>
                  </a:lnTo>
                  <a:lnTo>
                    <a:pt x="6431410" y="5968999"/>
                  </a:lnTo>
                  <a:lnTo>
                    <a:pt x="6349961" y="5994399"/>
                  </a:lnTo>
                  <a:close/>
                </a:path>
                <a:path w="7889875" h="6045200">
                  <a:moveTo>
                    <a:pt x="6267531" y="6007099"/>
                  </a:moveTo>
                  <a:lnTo>
                    <a:pt x="5151885" y="6007099"/>
                  </a:lnTo>
                  <a:lnTo>
                    <a:pt x="5108967" y="5994399"/>
                  </a:lnTo>
                  <a:lnTo>
                    <a:pt x="6308862" y="5994399"/>
                  </a:lnTo>
                  <a:lnTo>
                    <a:pt x="6267531" y="6007099"/>
                  </a:lnTo>
                  <a:close/>
                </a:path>
                <a:path w="7889875" h="6045200">
                  <a:moveTo>
                    <a:pt x="6184217" y="6019799"/>
                  </a:moveTo>
                  <a:lnTo>
                    <a:pt x="5281208" y="6019799"/>
                  </a:lnTo>
                  <a:lnTo>
                    <a:pt x="5238018" y="6007099"/>
                  </a:lnTo>
                  <a:lnTo>
                    <a:pt x="6225978" y="6007099"/>
                  </a:lnTo>
                  <a:lnTo>
                    <a:pt x="6184217" y="6019799"/>
                  </a:lnTo>
                  <a:close/>
                </a:path>
                <a:path w="7889875" h="6045200">
                  <a:moveTo>
                    <a:pt x="6057810" y="6032499"/>
                  </a:moveTo>
                  <a:lnTo>
                    <a:pt x="5411123" y="6032499"/>
                  </a:lnTo>
                  <a:lnTo>
                    <a:pt x="5367773" y="6019799"/>
                  </a:lnTo>
                  <a:lnTo>
                    <a:pt x="6100121" y="6019799"/>
                  </a:lnTo>
                  <a:lnTo>
                    <a:pt x="6057810" y="6032499"/>
                  </a:lnTo>
                  <a:close/>
                </a:path>
                <a:path w="7889875" h="6045200">
                  <a:moveTo>
                    <a:pt x="5801058" y="6045199"/>
                  </a:moveTo>
                  <a:lnTo>
                    <a:pt x="5671384" y="6045199"/>
                  </a:lnTo>
                  <a:lnTo>
                    <a:pt x="5628050" y="6032499"/>
                  </a:lnTo>
                  <a:lnTo>
                    <a:pt x="5844132" y="6032499"/>
                  </a:lnTo>
                  <a:lnTo>
                    <a:pt x="5801058" y="6045199"/>
                  </a:lnTo>
                  <a:close/>
                </a:path>
              </a:pathLst>
            </a:custGeom>
            <a:solidFill>
              <a:srgbClr val="CADD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1952792" y="2434528"/>
              <a:ext cx="6335206" cy="596264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/>
          <p:nvPr/>
        </p:nvSpPr>
        <p:spPr>
          <a:xfrm>
            <a:off x="2537947" y="2924180"/>
            <a:ext cx="152400" cy="1524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537947" y="4029080"/>
            <a:ext cx="152400" cy="1524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537947" y="5133980"/>
            <a:ext cx="152400" cy="1524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537947" y="6238880"/>
            <a:ext cx="152400" cy="1524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537947" y="7343781"/>
            <a:ext cx="152400" cy="1524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537947" y="8448681"/>
            <a:ext cx="152400" cy="1524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2890322" y="2686119"/>
            <a:ext cx="7602855" cy="60833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500" spc="10" dirty="0">
                <a:latin typeface="Verdana"/>
                <a:cs typeface="Verdana"/>
              </a:rPr>
              <a:t>Location-based</a:t>
            </a:r>
            <a:r>
              <a:rPr sz="3500" spc="-420" dirty="0">
                <a:latin typeface="Verdana"/>
                <a:cs typeface="Verdana"/>
              </a:rPr>
              <a:t> </a:t>
            </a:r>
            <a:r>
              <a:rPr sz="3500" spc="10" dirty="0">
                <a:latin typeface="Verdana"/>
                <a:cs typeface="Verdana"/>
              </a:rPr>
              <a:t>services</a:t>
            </a:r>
            <a:endParaRPr sz="3500">
              <a:latin typeface="Verdana"/>
              <a:cs typeface="Verdana"/>
            </a:endParaRPr>
          </a:p>
          <a:p>
            <a:pPr marL="12700" marR="3036570">
              <a:lnSpc>
                <a:spcPct val="207100"/>
              </a:lnSpc>
            </a:pPr>
            <a:r>
              <a:rPr sz="3500" spc="145" dirty="0">
                <a:latin typeface="Verdana"/>
                <a:cs typeface="Verdana"/>
              </a:rPr>
              <a:t>API </a:t>
            </a:r>
            <a:r>
              <a:rPr sz="3500" spc="-20" dirty="0">
                <a:latin typeface="Verdana"/>
                <a:cs typeface="Verdana"/>
              </a:rPr>
              <a:t>development  </a:t>
            </a:r>
            <a:r>
              <a:rPr sz="3500" spc="15" dirty="0">
                <a:latin typeface="Verdana"/>
                <a:cs typeface="Verdana"/>
              </a:rPr>
              <a:t>Cloud</a:t>
            </a:r>
            <a:r>
              <a:rPr sz="3500" spc="-500" dirty="0">
                <a:latin typeface="Verdana"/>
                <a:cs typeface="Verdana"/>
              </a:rPr>
              <a:t> </a:t>
            </a:r>
            <a:r>
              <a:rPr sz="3500" spc="70" dirty="0">
                <a:latin typeface="Verdana"/>
                <a:cs typeface="Verdana"/>
              </a:rPr>
              <a:t>infrastructure</a:t>
            </a:r>
            <a:endParaRPr sz="3500">
              <a:latin typeface="Verdana"/>
              <a:cs typeface="Verdana"/>
            </a:endParaRPr>
          </a:p>
          <a:p>
            <a:pPr marL="12700" marR="5080">
              <a:lnSpc>
                <a:spcPct val="207100"/>
              </a:lnSpc>
            </a:pPr>
            <a:r>
              <a:rPr sz="3500" spc="50" dirty="0">
                <a:latin typeface="Verdana"/>
                <a:cs typeface="Verdana"/>
              </a:rPr>
              <a:t>Mapping</a:t>
            </a:r>
            <a:r>
              <a:rPr sz="3500" spc="-430" dirty="0">
                <a:latin typeface="Verdana"/>
                <a:cs typeface="Verdana"/>
              </a:rPr>
              <a:t> </a:t>
            </a:r>
            <a:r>
              <a:rPr sz="3500" spc="30" dirty="0">
                <a:latin typeface="Verdana"/>
                <a:cs typeface="Verdana"/>
              </a:rPr>
              <a:t>and</a:t>
            </a:r>
            <a:r>
              <a:rPr sz="3500" spc="-425" dirty="0">
                <a:latin typeface="Verdana"/>
                <a:cs typeface="Verdana"/>
              </a:rPr>
              <a:t> </a:t>
            </a:r>
            <a:r>
              <a:rPr sz="3500" spc="40" dirty="0">
                <a:latin typeface="Verdana"/>
                <a:cs typeface="Verdana"/>
              </a:rPr>
              <a:t>routing</a:t>
            </a:r>
            <a:r>
              <a:rPr sz="3500" spc="-425" dirty="0">
                <a:latin typeface="Verdana"/>
                <a:cs typeface="Verdana"/>
              </a:rPr>
              <a:t> </a:t>
            </a:r>
            <a:r>
              <a:rPr sz="3500" spc="20" dirty="0">
                <a:latin typeface="Verdana"/>
                <a:cs typeface="Verdana"/>
              </a:rPr>
              <a:t>software</a:t>
            </a:r>
            <a:r>
              <a:rPr sz="3500" spc="-425" dirty="0">
                <a:latin typeface="Verdana"/>
                <a:cs typeface="Verdana"/>
              </a:rPr>
              <a:t> </a:t>
            </a:r>
            <a:r>
              <a:rPr sz="3500" spc="145" dirty="0">
                <a:latin typeface="Verdana"/>
                <a:cs typeface="Verdana"/>
              </a:rPr>
              <a:t>API  </a:t>
            </a:r>
            <a:r>
              <a:rPr sz="3500" spc="45" dirty="0">
                <a:latin typeface="Verdana"/>
                <a:cs typeface="Verdana"/>
              </a:rPr>
              <a:t>Real-time data</a:t>
            </a:r>
            <a:r>
              <a:rPr sz="3500" spc="-880" dirty="0">
                <a:latin typeface="Verdana"/>
                <a:cs typeface="Verdana"/>
              </a:rPr>
              <a:t> </a:t>
            </a:r>
            <a:r>
              <a:rPr sz="3500" spc="-10" dirty="0">
                <a:latin typeface="Verdana"/>
                <a:cs typeface="Verdana"/>
              </a:rPr>
              <a:t>processing</a:t>
            </a:r>
            <a:endParaRPr sz="35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37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sz="3500" spc="65" dirty="0">
                <a:latin typeface="Verdana"/>
                <a:cs typeface="Verdana"/>
              </a:rPr>
              <a:t>Mobile application</a:t>
            </a:r>
            <a:r>
              <a:rPr sz="3500" spc="-915" dirty="0">
                <a:latin typeface="Verdana"/>
                <a:cs typeface="Verdana"/>
              </a:rPr>
              <a:t> </a:t>
            </a:r>
            <a:r>
              <a:rPr sz="3500" spc="-20" dirty="0">
                <a:latin typeface="Verdana"/>
                <a:cs typeface="Verdana"/>
              </a:rPr>
              <a:t>development</a:t>
            </a:r>
            <a:endParaRPr sz="3500">
              <a:latin typeface="Verdana"/>
              <a:cs typeface="Verdan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882584" y="66"/>
            <a:ext cx="6409733" cy="666990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3302000" cy="1933575"/>
            <a:chOff x="0" y="0"/>
            <a:chExt cx="3302000" cy="1933575"/>
          </a:xfrm>
        </p:grpSpPr>
        <p:sp>
          <p:nvSpPr>
            <p:cNvPr id="4" name="object 4"/>
            <p:cNvSpPr/>
            <p:nvPr/>
          </p:nvSpPr>
          <p:spPr>
            <a:xfrm>
              <a:off x="1444592" y="1121189"/>
              <a:ext cx="1857375" cy="398145"/>
            </a:xfrm>
            <a:custGeom>
              <a:avLst/>
              <a:gdLst/>
              <a:ahLst/>
              <a:cxnLst/>
              <a:rect l="l" t="t" r="r" b="b"/>
              <a:pathLst>
                <a:path w="1857375" h="398144">
                  <a:moveTo>
                    <a:pt x="1638098" y="397978"/>
                  </a:moveTo>
                  <a:lnTo>
                    <a:pt x="219180" y="397978"/>
                  </a:lnTo>
                  <a:lnTo>
                    <a:pt x="168971" y="392721"/>
                  </a:lnTo>
                  <a:lnTo>
                    <a:pt x="122855" y="377747"/>
                  </a:lnTo>
                  <a:lnTo>
                    <a:pt x="82156" y="354251"/>
                  </a:lnTo>
                  <a:lnTo>
                    <a:pt x="48198" y="323428"/>
                  </a:lnTo>
                  <a:lnTo>
                    <a:pt x="22303" y="286473"/>
                  </a:lnTo>
                  <a:lnTo>
                    <a:pt x="5796" y="244582"/>
                  </a:lnTo>
                  <a:lnTo>
                    <a:pt x="0" y="198948"/>
                  </a:lnTo>
                  <a:lnTo>
                    <a:pt x="5796" y="153344"/>
                  </a:lnTo>
                  <a:lnTo>
                    <a:pt x="22303" y="111474"/>
                  </a:lnTo>
                  <a:lnTo>
                    <a:pt x="48198" y="74534"/>
                  </a:lnTo>
                  <a:lnTo>
                    <a:pt x="82156" y="43720"/>
                  </a:lnTo>
                  <a:lnTo>
                    <a:pt x="122855" y="20228"/>
                  </a:lnTo>
                  <a:lnTo>
                    <a:pt x="168971" y="5256"/>
                  </a:lnTo>
                  <a:lnTo>
                    <a:pt x="219180" y="0"/>
                  </a:lnTo>
                  <a:lnTo>
                    <a:pt x="1638098" y="0"/>
                  </a:lnTo>
                  <a:lnTo>
                    <a:pt x="1688343" y="5256"/>
                  </a:lnTo>
                  <a:lnTo>
                    <a:pt x="1734484" y="20228"/>
                  </a:lnTo>
                  <a:lnTo>
                    <a:pt x="1775200" y="43720"/>
                  </a:lnTo>
                  <a:lnTo>
                    <a:pt x="1809169" y="74534"/>
                  </a:lnTo>
                  <a:lnTo>
                    <a:pt x="1835069" y="111474"/>
                  </a:lnTo>
                  <a:lnTo>
                    <a:pt x="1851578" y="153344"/>
                  </a:lnTo>
                  <a:lnTo>
                    <a:pt x="1857375" y="198948"/>
                  </a:lnTo>
                  <a:lnTo>
                    <a:pt x="1851578" y="244582"/>
                  </a:lnTo>
                  <a:lnTo>
                    <a:pt x="1835069" y="286473"/>
                  </a:lnTo>
                  <a:lnTo>
                    <a:pt x="1809169" y="323428"/>
                  </a:lnTo>
                  <a:lnTo>
                    <a:pt x="1775200" y="354251"/>
                  </a:lnTo>
                  <a:lnTo>
                    <a:pt x="1734484" y="377747"/>
                  </a:lnTo>
                  <a:lnTo>
                    <a:pt x="1688343" y="392721"/>
                  </a:lnTo>
                  <a:lnTo>
                    <a:pt x="1638098" y="397978"/>
                  </a:lnTo>
                  <a:close/>
                </a:path>
              </a:pathLst>
            </a:custGeom>
            <a:solidFill>
              <a:srgbClr val="F47C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0"/>
              <a:ext cx="1653271" cy="193296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819272" y="2773720"/>
            <a:ext cx="2469515" cy="1971675"/>
            <a:chOff x="819272" y="2773720"/>
            <a:chExt cx="2469515" cy="1971675"/>
          </a:xfrm>
        </p:grpSpPr>
        <p:sp>
          <p:nvSpPr>
            <p:cNvPr id="7" name="object 7"/>
            <p:cNvSpPr/>
            <p:nvPr/>
          </p:nvSpPr>
          <p:spPr>
            <a:xfrm>
              <a:off x="819264" y="2773730"/>
              <a:ext cx="2469515" cy="1971675"/>
            </a:xfrm>
            <a:custGeom>
              <a:avLst/>
              <a:gdLst/>
              <a:ahLst/>
              <a:cxnLst/>
              <a:rect l="l" t="t" r="r" b="b"/>
              <a:pathLst>
                <a:path w="2469515" h="1971675">
                  <a:moveTo>
                    <a:pt x="506895" y="1287564"/>
                  </a:moveTo>
                  <a:lnTo>
                    <a:pt x="500481" y="1240040"/>
                  </a:lnTo>
                  <a:lnTo>
                    <a:pt x="482422" y="1197305"/>
                  </a:lnTo>
                  <a:lnTo>
                    <a:pt x="468884" y="1179804"/>
                  </a:lnTo>
                  <a:lnTo>
                    <a:pt x="468884" y="1287564"/>
                  </a:lnTo>
                  <a:lnTo>
                    <a:pt x="461683" y="1332052"/>
                  </a:lnTo>
                  <a:lnTo>
                    <a:pt x="441655" y="1370749"/>
                  </a:lnTo>
                  <a:lnTo>
                    <a:pt x="411111" y="1401279"/>
                  </a:lnTo>
                  <a:lnTo>
                    <a:pt x="372414" y="1421307"/>
                  </a:lnTo>
                  <a:lnTo>
                    <a:pt x="327901" y="1428508"/>
                  </a:lnTo>
                  <a:lnTo>
                    <a:pt x="283387" y="1421320"/>
                  </a:lnTo>
                  <a:lnTo>
                    <a:pt x="244690" y="1401279"/>
                  </a:lnTo>
                  <a:lnTo>
                    <a:pt x="214147" y="1370749"/>
                  </a:lnTo>
                  <a:lnTo>
                    <a:pt x="194106" y="1332064"/>
                  </a:lnTo>
                  <a:lnTo>
                    <a:pt x="186905" y="1287564"/>
                  </a:lnTo>
                  <a:lnTo>
                    <a:pt x="194106" y="1243050"/>
                  </a:lnTo>
                  <a:lnTo>
                    <a:pt x="214147" y="1204353"/>
                  </a:lnTo>
                  <a:lnTo>
                    <a:pt x="244678" y="1173822"/>
                  </a:lnTo>
                  <a:lnTo>
                    <a:pt x="283375" y="1153782"/>
                  </a:lnTo>
                  <a:lnTo>
                    <a:pt x="327901" y="1146581"/>
                  </a:lnTo>
                  <a:lnTo>
                    <a:pt x="372402" y="1153782"/>
                  </a:lnTo>
                  <a:lnTo>
                    <a:pt x="411111" y="1173822"/>
                  </a:lnTo>
                  <a:lnTo>
                    <a:pt x="441642" y="1204353"/>
                  </a:lnTo>
                  <a:lnTo>
                    <a:pt x="461683" y="1243050"/>
                  </a:lnTo>
                  <a:lnTo>
                    <a:pt x="468884" y="1287564"/>
                  </a:lnTo>
                  <a:lnTo>
                    <a:pt x="468884" y="1179804"/>
                  </a:lnTo>
                  <a:lnTo>
                    <a:pt x="435660" y="1146581"/>
                  </a:lnTo>
                  <a:lnTo>
                    <a:pt x="375424" y="1114996"/>
                  </a:lnTo>
                  <a:lnTo>
                    <a:pt x="327901" y="1108595"/>
                  </a:lnTo>
                  <a:lnTo>
                    <a:pt x="280365" y="1114996"/>
                  </a:lnTo>
                  <a:lnTo>
                    <a:pt x="237629" y="1133068"/>
                  </a:lnTo>
                  <a:lnTo>
                    <a:pt x="201383" y="1161072"/>
                  </a:lnTo>
                  <a:lnTo>
                    <a:pt x="173380" y="1197305"/>
                  </a:lnTo>
                  <a:lnTo>
                    <a:pt x="155308" y="1240040"/>
                  </a:lnTo>
                  <a:lnTo>
                    <a:pt x="148907" y="1287564"/>
                  </a:lnTo>
                  <a:lnTo>
                    <a:pt x="155308" y="1335074"/>
                  </a:lnTo>
                  <a:lnTo>
                    <a:pt x="173380" y="1377797"/>
                  </a:lnTo>
                  <a:lnTo>
                    <a:pt x="201383" y="1414030"/>
                  </a:lnTo>
                  <a:lnTo>
                    <a:pt x="237629" y="1442034"/>
                  </a:lnTo>
                  <a:lnTo>
                    <a:pt x="280365" y="1460093"/>
                  </a:lnTo>
                  <a:lnTo>
                    <a:pt x="327901" y="1466494"/>
                  </a:lnTo>
                  <a:lnTo>
                    <a:pt x="375424" y="1460093"/>
                  </a:lnTo>
                  <a:lnTo>
                    <a:pt x="418172" y="1442034"/>
                  </a:lnTo>
                  <a:lnTo>
                    <a:pt x="454406" y="1414030"/>
                  </a:lnTo>
                  <a:lnTo>
                    <a:pt x="482422" y="1377810"/>
                  </a:lnTo>
                  <a:lnTo>
                    <a:pt x="500481" y="1335074"/>
                  </a:lnTo>
                  <a:lnTo>
                    <a:pt x="506895" y="1287564"/>
                  </a:lnTo>
                  <a:close/>
                </a:path>
                <a:path w="2469515" h="1971675">
                  <a:moveTo>
                    <a:pt x="2358377" y="848664"/>
                  </a:moveTo>
                  <a:lnTo>
                    <a:pt x="2351278" y="804786"/>
                  </a:lnTo>
                  <a:lnTo>
                    <a:pt x="2331516" y="766635"/>
                  </a:lnTo>
                  <a:lnTo>
                    <a:pt x="2320366" y="755484"/>
                  </a:lnTo>
                  <a:lnTo>
                    <a:pt x="2320366" y="848664"/>
                  </a:lnTo>
                  <a:lnTo>
                    <a:pt x="2312416" y="887920"/>
                  </a:lnTo>
                  <a:lnTo>
                    <a:pt x="2290762" y="920026"/>
                  </a:lnTo>
                  <a:lnTo>
                    <a:pt x="2258657" y="941679"/>
                  </a:lnTo>
                  <a:lnTo>
                    <a:pt x="2219375" y="949629"/>
                  </a:lnTo>
                  <a:lnTo>
                    <a:pt x="2180094" y="941679"/>
                  </a:lnTo>
                  <a:lnTo>
                    <a:pt x="2147989" y="920026"/>
                  </a:lnTo>
                  <a:lnTo>
                    <a:pt x="2126335" y="887920"/>
                  </a:lnTo>
                  <a:lnTo>
                    <a:pt x="2118385" y="848664"/>
                  </a:lnTo>
                  <a:lnTo>
                    <a:pt x="2126323" y="809396"/>
                  </a:lnTo>
                  <a:lnTo>
                    <a:pt x="2147989" y="777290"/>
                  </a:lnTo>
                  <a:lnTo>
                    <a:pt x="2180094" y="755637"/>
                  </a:lnTo>
                  <a:lnTo>
                    <a:pt x="2219375" y="747674"/>
                  </a:lnTo>
                  <a:lnTo>
                    <a:pt x="2258631" y="755624"/>
                  </a:lnTo>
                  <a:lnTo>
                    <a:pt x="2290749" y="777290"/>
                  </a:lnTo>
                  <a:lnTo>
                    <a:pt x="2312416" y="809396"/>
                  </a:lnTo>
                  <a:lnTo>
                    <a:pt x="2320366" y="848664"/>
                  </a:lnTo>
                  <a:lnTo>
                    <a:pt x="2320366" y="755484"/>
                  </a:lnTo>
                  <a:lnTo>
                    <a:pt x="2312555" y="747674"/>
                  </a:lnTo>
                  <a:lnTo>
                    <a:pt x="2301417" y="736536"/>
                  </a:lnTo>
                  <a:lnTo>
                    <a:pt x="2263267" y="716788"/>
                  </a:lnTo>
                  <a:lnTo>
                    <a:pt x="2219375" y="709688"/>
                  </a:lnTo>
                  <a:lnTo>
                    <a:pt x="2175497" y="716788"/>
                  </a:lnTo>
                  <a:lnTo>
                    <a:pt x="2137333" y="736536"/>
                  </a:lnTo>
                  <a:lnTo>
                    <a:pt x="2107234" y="766635"/>
                  </a:lnTo>
                  <a:lnTo>
                    <a:pt x="2087473" y="804773"/>
                  </a:lnTo>
                  <a:lnTo>
                    <a:pt x="2080374" y="848664"/>
                  </a:lnTo>
                  <a:lnTo>
                    <a:pt x="2087473" y="892543"/>
                  </a:lnTo>
                  <a:lnTo>
                    <a:pt x="2107234" y="930681"/>
                  </a:lnTo>
                  <a:lnTo>
                    <a:pt x="2137333" y="960780"/>
                  </a:lnTo>
                  <a:lnTo>
                    <a:pt x="2175484" y="980528"/>
                  </a:lnTo>
                  <a:lnTo>
                    <a:pt x="2219375" y="987628"/>
                  </a:lnTo>
                  <a:lnTo>
                    <a:pt x="2263267" y="980528"/>
                  </a:lnTo>
                  <a:lnTo>
                    <a:pt x="2301417" y="960780"/>
                  </a:lnTo>
                  <a:lnTo>
                    <a:pt x="2312568" y="949629"/>
                  </a:lnTo>
                  <a:lnTo>
                    <a:pt x="2331516" y="930681"/>
                  </a:lnTo>
                  <a:lnTo>
                    <a:pt x="2351278" y="892543"/>
                  </a:lnTo>
                  <a:lnTo>
                    <a:pt x="2358377" y="848664"/>
                  </a:lnTo>
                  <a:close/>
                </a:path>
                <a:path w="2469515" h="1971675">
                  <a:moveTo>
                    <a:pt x="2469515" y="856538"/>
                  </a:moveTo>
                  <a:lnTo>
                    <a:pt x="2468626" y="810425"/>
                  </a:lnTo>
                  <a:lnTo>
                    <a:pt x="2459202" y="765111"/>
                  </a:lnTo>
                  <a:lnTo>
                    <a:pt x="2441435" y="721575"/>
                  </a:lnTo>
                  <a:lnTo>
                    <a:pt x="2432100" y="706882"/>
                  </a:lnTo>
                  <a:lnTo>
                    <a:pt x="2432100" y="843749"/>
                  </a:lnTo>
                  <a:lnTo>
                    <a:pt x="2424976" y="892505"/>
                  </a:lnTo>
                  <a:lnTo>
                    <a:pt x="2412441" y="931354"/>
                  </a:lnTo>
                  <a:lnTo>
                    <a:pt x="2395169" y="974471"/>
                  </a:lnTo>
                  <a:lnTo>
                    <a:pt x="2374163" y="1020686"/>
                  </a:lnTo>
                  <a:lnTo>
                    <a:pt x="2350389" y="1068819"/>
                  </a:lnTo>
                  <a:lnTo>
                    <a:pt x="2324862" y="1117727"/>
                  </a:lnTo>
                  <a:lnTo>
                    <a:pt x="2298560" y="1166215"/>
                  </a:lnTo>
                  <a:lnTo>
                    <a:pt x="2272487" y="1213129"/>
                  </a:lnTo>
                  <a:lnTo>
                    <a:pt x="2225814" y="1296060"/>
                  </a:lnTo>
                  <a:lnTo>
                    <a:pt x="2219248" y="1307820"/>
                  </a:lnTo>
                  <a:lnTo>
                    <a:pt x="2214194" y="1298778"/>
                  </a:lnTo>
                  <a:lnTo>
                    <a:pt x="2166404" y="1213815"/>
                  </a:lnTo>
                  <a:lnTo>
                    <a:pt x="2140737" y="1167650"/>
                  </a:lnTo>
                  <a:lnTo>
                    <a:pt x="2114804" y="1119886"/>
                  </a:lnTo>
                  <a:lnTo>
                    <a:pt x="2089569" y="1071664"/>
                  </a:lnTo>
                  <a:lnTo>
                    <a:pt x="2065985" y="1024077"/>
                  </a:lnTo>
                  <a:lnTo>
                    <a:pt x="2044992" y="978293"/>
                  </a:lnTo>
                  <a:lnTo>
                    <a:pt x="2027567" y="935405"/>
                  </a:lnTo>
                  <a:lnTo>
                    <a:pt x="2014651" y="896569"/>
                  </a:lnTo>
                  <a:lnTo>
                    <a:pt x="2006714" y="846734"/>
                  </a:lnTo>
                  <a:lnTo>
                    <a:pt x="2010613" y="796937"/>
                  </a:lnTo>
                  <a:lnTo>
                    <a:pt x="2026018" y="748855"/>
                  </a:lnTo>
                  <a:lnTo>
                    <a:pt x="2052612" y="704176"/>
                  </a:lnTo>
                  <a:lnTo>
                    <a:pt x="2087283" y="667385"/>
                  </a:lnTo>
                  <a:lnTo>
                    <a:pt x="2127872" y="639876"/>
                  </a:lnTo>
                  <a:lnTo>
                    <a:pt x="2172500" y="622642"/>
                  </a:lnTo>
                  <a:lnTo>
                    <a:pt x="2219248" y="616673"/>
                  </a:lnTo>
                  <a:lnTo>
                    <a:pt x="2265553" y="622617"/>
                  </a:lnTo>
                  <a:lnTo>
                    <a:pt x="2309939" y="639800"/>
                  </a:lnTo>
                  <a:lnTo>
                    <a:pt x="2350503" y="667232"/>
                  </a:lnTo>
                  <a:lnTo>
                    <a:pt x="2385364" y="703910"/>
                  </a:lnTo>
                  <a:lnTo>
                    <a:pt x="2411946" y="747801"/>
                  </a:lnTo>
                  <a:lnTo>
                    <a:pt x="2427643" y="794956"/>
                  </a:lnTo>
                  <a:lnTo>
                    <a:pt x="2432100" y="843749"/>
                  </a:lnTo>
                  <a:lnTo>
                    <a:pt x="2432100" y="706882"/>
                  </a:lnTo>
                  <a:lnTo>
                    <a:pt x="2415540" y="680808"/>
                  </a:lnTo>
                  <a:lnTo>
                    <a:pt x="2383421" y="645629"/>
                  </a:lnTo>
                  <a:lnTo>
                    <a:pt x="2346591" y="617232"/>
                  </a:lnTo>
                  <a:lnTo>
                    <a:pt x="2345512" y="616673"/>
                  </a:lnTo>
                  <a:lnTo>
                    <a:pt x="2306180" y="596201"/>
                  </a:lnTo>
                  <a:lnTo>
                    <a:pt x="2263356" y="583158"/>
                  </a:lnTo>
                  <a:lnTo>
                    <a:pt x="2219248" y="578675"/>
                  </a:lnTo>
                  <a:lnTo>
                    <a:pt x="2174722" y="583171"/>
                  </a:lnTo>
                  <a:lnTo>
                    <a:pt x="2131606" y="596290"/>
                  </a:lnTo>
                  <a:lnTo>
                    <a:pt x="2091067" y="617397"/>
                  </a:lnTo>
                  <a:lnTo>
                    <a:pt x="2054250" y="645922"/>
                  </a:lnTo>
                  <a:lnTo>
                    <a:pt x="2022297" y="681253"/>
                  </a:lnTo>
                  <a:lnTo>
                    <a:pt x="1996389" y="722706"/>
                  </a:lnTo>
                  <a:lnTo>
                    <a:pt x="1978812" y="767016"/>
                  </a:lnTo>
                  <a:lnTo>
                    <a:pt x="1969770" y="813155"/>
                  </a:lnTo>
                  <a:lnTo>
                    <a:pt x="1969465" y="860132"/>
                  </a:lnTo>
                  <a:lnTo>
                    <a:pt x="1978088" y="906932"/>
                  </a:lnTo>
                  <a:lnTo>
                    <a:pt x="1991461" y="947305"/>
                  </a:lnTo>
                  <a:lnTo>
                    <a:pt x="2009355" y="991552"/>
                  </a:lnTo>
                  <a:lnTo>
                    <a:pt x="2030806" y="1038555"/>
                  </a:lnTo>
                  <a:lnTo>
                    <a:pt x="2054847" y="1087183"/>
                  </a:lnTo>
                  <a:lnTo>
                    <a:pt x="2080514" y="1136345"/>
                  </a:lnTo>
                  <a:lnTo>
                    <a:pt x="2106866" y="1184935"/>
                  </a:lnTo>
                  <a:lnTo>
                    <a:pt x="2132927" y="1231836"/>
                  </a:lnTo>
                  <a:lnTo>
                    <a:pt x="2169096" y="1296060"/>
                  </a:lnTo>
                  <a:lnTo>
                    <a:pt x="2174062" y="1304925"/>
                  </a:lnTo>
                  <a:lnTo>
                    <a:pt x="748360" y="628230"/>
                  </a:lnTo>
                  <a:lnTo>
                    <a:pt x="755053" y="616165"/>
                  </a:lnTo>
                  <a:lnTo>
                    <a:pt x="765365" y="597776"/>
                  </a:lnTo>
                  <a:lnTo>
                    <a:pt x="775398" y="579970"/>
                  </a:lnTo>
                  <a:lnTo>
                    <a:pt x="799363" y="537375"/>
                  </a:lnTo>
                  <a:lnTo>
                    <a:pt x="824471" y="491947"/>
                  </a:lnTo>
                  <a:lnTo>
                    <a:pt x="849553" y="445071"/>
                  </a:lnTo>
                  <a:lnTo>
                    <a:pt x="873366" y="398132"/>
                  </a:lnTo>
                  <a:lnTo>
                    <a:pt x="894676" y="352564"/>
                  </a:lnTo>
                  <a:lnTo>
                    <a:pt x="912279" y="309778"/>
                  </a:lnTo>
                  <a:lnTo>
                    <a:pt x="924915" y="271183"/>
                  </a:lnTo>
                  <a:lnTo>
                    <a:pt x="931989" y="223050"/>
                  </a:lnTo>
                  <a:lnTo>
                    <a:pt x="927696" y="174980"/>
                  </a:lnTo>
                  <a:lnTo>
                    <a:pt x="912355" y="128600"/>
                  </a:lnTo>
                  <a:lnTo>
                    <a:pt x="893991" y="98247"/>
                  </a:lnTo>
                  <a:lnTo>
                    <a:pt x="893991" y="221805"/>
                  </a:lnTo>
                  <a:lnTo>
                    <a:pt x="888225" y="261264"/>
                  </a:lnTo>
                  <a:lnTo>
                    <a:pt x="876122" y="298018"/>
                  </a:lnTo>
                  <a:lnTo>
                    <a:pt x="859078" y="339204"/>
                  </a:lnTo>
                  <a:lnTo>
                    <a:pt x="838301" y="383387"/>
                  </a:lnTo>
                  <a:lnTo>
                    <a:pt x="815022" y="429133"/>
                  </a:lnTo>
                  <a:lnTo>
                    <a:pt x="790448" y="474980"/>
                  </a:lnTo>
                  <a:lnTo>
                    <a:pt x="765810" y="519506"/>
                  </a:lnTo>
                  <a:lnTo>
                    <a:pt x="731812" y="579920"/>
                  </a:lnTo>
                  <a:lnTo>
                    <a:pt x="721791" y="597776"/>
                  </a:lnTo>
                  <a:lnTo>
                    <a:pt x="716991" y="589191"/>
                  </a:lnTo>
                  <a:lnTo>
                    <a:pt x="678180" y="520230"/>
                  </a:lnTo>
                  <a:lnTo>
                    <a:pt x="653910" y="476389"/>
                  </a:lnTo>
                  <a:lnTo>
                    <a:pt x="629653" y="431190"/>
                  </a:lnTo>
                  <a:lnTo>
                    <a:pt x="606590" y="386029"/>
                  </a:lnTo>
                  <a:lnTo>
                    <a:pt x="585889" y="342265"/>
                  </a:lnTo>
                  <a:lnTo>
                    <a:pt x="568718" y="301320"/>
                  </a:lnTo>
                  <a:lnTo>
                    <a:pt x="556272" y="264566"/>
                  </a:lnTo>
                  <a:lnTo>
                    <a:pt x="549846" y="224243"/>
                  </a:lnTo>
                  <a:lnTo>
                    <a:pt x="553008" y="183934"/>
                  </a:lnTo>
                  <a:lnTo>
                    <a:pt x="565492" y="145008"/>
                  </a:lnTo>
                  <a:lnTo>
                    <a:pt x="587032" y="108826"/>
                  </a:lnTo>
                  <a:lnTo>
                    <a:pt x="615086" y="79044"/>
                  </a:lnTo>
                  <a:lnTo>
                    <a:pt x="647928" y="56769"/>
                  </a:lnTo>
                  <a:lnTo>
                    <a:pt x="684009" y="42824"/>
                  </a:lnTo>
                  <a:lnTo>
                    <a:pt x="721791" y="37985"/>
                  </a:lnTo>
                  <a:lnTo>
                    <a:pt x="759231" y="42811"/>
                  </a:lnTo>
                  <a:lnTo>
                    <a:pt x="795108" y="56718"/>
                  </a:lnTo>
                  <a:lnTo>
                    <a:pt x="827925" y="78930"/>
                  </a:lnTo>
                  <a:lnTo>
                    <a:pt x="856132" y="108623"/>
                  </a:lnTo>
                  <a:lnTo>
                    <a:pt x="877671" y="144157"/>
                  </a:lnTo>
                  <a:lnTo>
                    <a:pt x="890384" y="182333"/>
                  </a:lnTo>
                  <a:lnTo>
                    <a:pt x="893991" y="221805"/>
                  </a:lnTo>
                  <a:lnTo>
                    <a:pt x="893991" y="98247"/>
                  </a:lnTo>
                  <a:lnTo>
                    <a:pt x="852030" y="49580"/>
                  </a:lnTo>
                  <a:lnTo>
                    <a:pt x="811923" y="22682"/>
                  </a:lnTo>
                  <a:lnTo>
                    <a:pt x="767892" y="5829"/>
                  </a:lnTo>
                  <a:lnTo>
                    <a:pt x="721791" y="0"/>
                  </a:lnTo>
                  <a:lnTo>
                    <a:pt x="675271" y="5854"/>
                  </a:lnTo>
                  <a:lnTo>
                    <a:pt x="630999" y="22783"/>
                  </a:lnTo>
                  <a:lnTo>
                    <a:pt x="590854" y="49796"/>
                  </a:lnTo>
                  <a:lnTo>
                    <a:pt x="556717" y="85915"/>
                  </a:lnTo>
                  <a:lnTo>
                    <a:pt x="530682" y="129717"/>
                  </a:lnTo>
                  <a:lnTo>
                    <a:pt x="515620" y="176923"/>
                  </a:lnTo>
                  <a:lnTo>
                    <a:pt x="511860" y="225882"/>
                  </a:lnTo>
                  <a:lnTo>
                    <a:pt x="519709" y="274929"/>
                  </a:lnTo>
                  <a:lnTo>
                    <a:pt x="532688" y="313423"/>
                  </a:lnTo>
                  <a:lnTo>
                    <a:pt x="550379" y="355892"/>
                  </a:lnTo>
                  <a:lnTo>
                    <a:pt x="571614" y="400964"/>
                  </a:lnTo>
                  <a:lnTo>
                    <a:pt x="595185" y="447268"/>
                  </a:lnTo>
                  <a:lnTo>
                    <a:pt x="619925" y="493445"/>
                  </a:lnTo>
                  <a:lnTo>
                    <a:pt x="644652" y="538137"/>
                  </a:lnTo>
                  <a:lnTo>
                    <a:pt x="668147" y="579920"/>
                  </a:lnTo>
                  <a:lnTo>
                    <a:pt x="678764" y="598754"/>
                  </a:lnTo>
                  <a:lnTo>
                    <a:pt x="688530" y="616153"/>
                  </a:lnTo>
                  <a:lnTo>
                    <a:pt x="697318" y="632015"/>
                  </a:lnTo>
                  <a:lnTo>
                    <a:pt x="705040" y="646226"/>
                  </a:lnTo>
                  <a:lnTo>
                    <a:pt x="708342" y="652399"/>
                  </a:lnTo>
                  <a:lnTo>
                    <a:pt x="714781" y="656259"/>
                  </a:lnTo>
                  <a:lnTo>
                    <a:pt x="718820" y="656259"/>
                  </a:lnTo>
                  <a:lnTo>
                    <a:pt x="2167686" y="1343952"/>
                  </a:lnTo>
                  <a:lnTo>
                    <a:pt x="367271" y="1919947"/>
                  </a:lnTo>
                  <a:lnTo>
                    <a:pt x="371208" y="1912835"/>
                  </a:lnTo>
                  <a:lnTo>
                    <a:pt x="387032" y="1884616"/>
                  </a:lnTo>
                  <a:lnTo>
                    <a:pt x="428421" y="1811159"/>
                  </a:lnTo>
                  <a:lnTo>
                    <a:pt x="453707" y="1765985"/>
                  </a:lnTo>
                  <a:lnTo>
                    <a:pt x="479539" y="1719186"/>
                  </a:lnTo>
                  <a:lnTo>
                    <a:pt x="505409" y="1671370"/>
                  </a:lnTo>
                  <a:lnTo>
                    <a:pt x="530821" y="1623123"/>
                  </a:lnTo>
                  <a:lnTo>
                    <a:pt x="555256" y="1575015"/>
                  </a:lnTo>
                  <a:lnTo>
                    <a:pt x="578192" y="1527670"/>
                  </a:lnTo>
                  <a:lnTo>
                    <a:pt x="599135" y="1481670"/>
                  </a:lnTo>
                  <a:lnTo>
                    <a:pt x="617562" y="1437589"/>
                  </a:lnTo>
                  <a:lnTo>
                    <a:pt x="632968" y="1396034"/>
                  </a:lnTo>
                  <a:lnTo>
                    <a:pt x="644829" y="1357604"/>
                  </a:lnTo>
                  <a:lnTo>
                    <a:pt x="654202" y="1307617"/>
                  </a:lnTo>
                  <a:lnTo>
                    <a:pt x="655586" y="1257300"/>
                  </a:lnTo>
                  <a:lnTo>
                    <a:pt x="649135" y="1207376"/>
                  </a:lnTo>
                  <a:lnTo>
                    <a:pt x="635025" y="1158621"/>
                  </a:lnTo>
                  <a:lnTo>
                    <a:pt x="617588" y="1120863"/>
                  </a:lnTo>
                  <a:lnTo>
                    <a:pt x="617588" y="1258951"/>
                  </a:lnTo>
                  <a:lnTo>
                    <a:pt x="616407" y="1303489"/>
                  </a:lnTo>
                  <a:lnTo>
                    <a:pt x="608139" y="1347673"/>
                  </a:lnTo>
                  <a:lnTo>
                    <a:pt x="596620" y="1384922"/>
                  </a:lnTo>
                  <a:lnTo>
                    <a:pt x="581558" y="1425371"/>
                  </a:lnTo>
                  <a:lnTo>
                    <a:pt x="563486" y="1468450"/>
                  </a:lnTo>
                  <a:lnTo>
                    <a:pt x="542886" y="1513535"/>
                  </a:lnTo>
                  <a:lnTo>
                    <a:pt x="520280" y="1560055"/>
                  </a:lnTo>
                  <a:lnTo>
                    <a:pt x="496189" y="1607388"/>
                  </a:lnTo>
                  <a:lnTo>
                    <a:pt x="471106" y="1654949"/>
                  </a:lnTo>
                  <a:lnTo>
                    <a:pt x="445554" y="1702130"/>
                  </a:lnTo>
                  <a:lnTo>
                    <a:pt x="420027" y="1748345"/>
                  </a:lnTo>
                  <a:lnTo>
                    <a:pt x="395046" y="1792986"/>
                  </a:lnTo>
                  <a:lnTo>
                    <a:pt x="348119" y="1876285"/>
                  </a:lnTo>
                  <a:lnTo>
                    <a:pt x="337578" y="1895119"/>
                  </a:lnTo>
                  <a:lnTo>
                    <a:pt x="327736" y="1912835"/>
                  </a:lnTo>
                  <a:lnTo>
                    <a:pt x="317893" y="1895119"/>
                  </a:lnTo>
                  <a:lnTo>
                    <a:pt x="307365" y="1876298"/>
                  </a:lnTo>
                  <a:lnTo>
                    <a:pt x="260832" y="1793697"/>
                  </a:lnTo>
                  <a:lnTo>
                    <a:pt x="236245" y="1749780"/>
                  </a:lnTo>
                  <a:lnTo>
                    <a:pt x="211099" y="1704289"/>
                  </a:lnTo>
                  <a:lnTo>
                    <a:pt x="185902" y="1657807"/>
                  </a:lnTo>
                  <a:lnTo>
                    <a:pt x="161124" y="1610906"/>
                  </a:lnTo>
                  <a:lnTo>
                    <a:pt x="137261" y="1564170"/>
                  </a:lnTo>
                  <a:lnTo>
                    <a:pt x="114808" y="1518183"/>
                  </a:lnTo>
                  <a:lnTo>
                    <a:pt x="94246" y="1473504"/>
                  </a:lnTo>
                  <a:lnTo>
                    <a:pt x="76073" y="1430718"/>
                  </a:lnTo>
                  <a:lnTo>
                    <a:pt x="60769" y="1390408"/>
                  </a:lnTo>
                  <a:lnTo>
                    <a:pt x="48844" y="1353146"/>
                  </a:lnTo>
                  <a:lnTo>
                    <a:pt x="39814" y="1307998"/>
                  </a:lnTo>
                  <a:lnTo>
                    <a:pt x="38011" y="1262532"/>
                  </a:lnTo>
                  <a:lnTo>
                    <a:pt x="43319" y="1217422"/>
                  </a:lnTo>
                  <a:lnTo>
                    <a:pt x="55587" y="1173353"/>
                  </a:lnTo>
                  <a:lnTo>
                    <a:pt x="74701" y="1131023"/>
                  </a:lnTo>
                  <a:lnTo>
                    <a:pt x="100495" y="1091082"/>
                  </a:lnTo>
                  <a:lnTo>
                    <a:pt x="137553" y="1050036"/>
                  </a:lnTo>
                  <a:lnTo>
                    <a:pt x="180136" y="1016889"/>
                  </a:lnTo>
                  <a:lnTo>
                    <a:pt x="226910" y="992352"/>
                  </a:lnTo>
                  <a:lnTo>
                    <a:pt x="276555" y="977125"/>
                  </a:lnTo>
                  <a:lnTo>
                    <a:pt x="327736" y="971892"/>
                  </a:lnTo>
                  <a:lnTo>
                    <a:pt x="378421" y="977112"/>
                  </a:lnTo>
                  <a:lnTo>
                    <a:pt x="427736" y="992289"/>
                  </a:lnTo>
                  <a:lnTo>
                    <a:pt x="474357" y="1016749"/>
                  </a:lnTo>
                  <a:lnTo>
                    <a:pt x="516966" y="1049782"/>
                  </a:lnTo>
                  <a:lnTo>
                    <a:pt x="554240" y="1090701"/>
                  </a:lnTo>
                  <a:lnTo>
                    <a:pt x="580009" y="1129944"/>
                  </a:lnTo>
                  <a:lnTo>
                    <a:pt x="599249" y="1171511"/>
                  </a:lnTo>
                  <a:lnTo>
                    <a:pt x="611822" y="1214729"/>
                  </a:lnTo>
                  <a:lnTo>
                    <a:pt x="617588" y="1258951"/>
                  </a:lnTo>
                  <a:lnTo>
                    <a:pt x="617588" y="1120863"/>
                  </a:lnTo>
                  <a:lnTo>
                    <a:pt x="584415" y="1067612"/>
                  </a:lnTo>
                  <a:lnTo>
                    <a:pt x="549859" y="1028636"/>
                  </a:lnTo>
                  <a:lnTo>
                    <a:pt x="510870" y="995730"/>
                  </a:lnTo>
                  <a:lnTo>
                    <a:pt x="472376" y="971892"/>
                  </a:lnTo>
                  <a:lnTo>
                    <a:pt x="422986" y="949960"/>
                  </a:lnTo>
                  <a:lnTo>
                    <a:pt x="375920" y="938009"/>
                  </a:lnTo>
                  <a:lnTo>
                    <a:pt x="327736" y="933907"/>
                  </a:lnTo>
                  <a:lnTo>
                    <a:pt x="279146" y="938009"/>
                  </a:lnTo>
                  <a:lnTo>
                    <a:pt x="231660" y="950036"/>
                  </a:lnTo>
                  <a:lnTo>
                    <a:pt x="186156" y="969505"/>
                  </a:lnTo>
                  <a:lnTo>
                    <a:pt x="143497" y="995997"/>
                  </a:lnTo>
                  <a:lnTo>
                    <a:pt x="104546" y="1029030"/>
                  </a:lnTo>
                  <a:lnTo>
                    <a:pt x="70180" y="1068171"/>
                  </a:lnTo>
                  <a:lnTo>
                    <a:pt x="41173" y="1113091"/>
                  </a:lnTo>
                  <a:lnTo>
                    <a:pt x="19697" y="1160767"/>
                  </a:lnTo>
                  <a:lnTo>
                    <a:pt x="5930" y="1210398"/>
                  </a:lnTo>
                  <a:lnTo>
                    <a:pt x="0" y="1261249"/>
                  </a:lnTo>
                  <a:lnTo>
                    <a:pt x="2070" y="1312545"/>
                  </a:lnTo>
                  <a:lnTo>
                    <a:pt x="12280" y="1363522"/>
                  </a:lnTo>
                  <a:lnTo>
                    <a:pt x="24549" y="1401914"/>
                  </a:lnTo>
                  <a:lnTo>
                    <a:pt x="40182" y="1443266"/>
                  </a:lnTo>
                  <a:lnTo>
                    <a:pt x="58699" y="1487004"/>
                  </a:lnTo>
                  <a:lnTo>
                    <a:pt x="79590" y="1532547"/>
                  </a:lnTo>
                  <a:lnTo>
                    <a:pt x="102374" y="1579333"/>
                  </a:lnTo>
                  <a:lnTo>
                    <a:pt x="126555" y="1626781"/>
                  </a:lnTo>
                  <a:lnTo>
                    <a:pt x="151650" y="1674342"/>
                  </a:lnTo>
                  <a:lnTo>
                    <a:pt x="177165" y="1721421"/>
                  </a:lnTo>
                  <a:lnTo>
                    <a:pt x="202603" y="1767471"/>
                  </a:lnTo>
                  <a:lnTo>
                    <a:pt x="227457" y="1811896"/>
                  </a:lnTo>
                  <a:lnTo>
                    <a:pt x="268427" y="1884603"/>
                  </a:lnTo>
                  <a:lnTo>
                    <a:pt x="284226" y="1912759"/>
                  </a:lnTo>
                  <a:lnTo>
                    <a:pt x="298462" y="1938451"/>
                  </a:lnTo>
                  <a:lnTo>
                    <a:pt x="310159" y="1959991"/>
                  </a:lnTo>
                  <a:lnTo>
                    <a:pt x="312216" y="1966404"/>
                  </a:lnTo>
                  <a:lnTo>
                    <a:pt x="319684" y="1971535"/>
                  </a:lnTo>
                  <a:lnTo>
                    <a:pt x="320725" y="1971535"/>
                  </a:lnTo>
                  <a:lnTo>
                    <a:pt x="327723" y="1971535"/>
                  </a:lnTo>
                  <a:lnTo>
                    <a:pt x="329641" y="1971548"/>
                  </a:lnTo>
                  <a:lnTo>
                    <a:pt x="334746" y="1971548"/>
                  </a:lnTo>
                  <a:lnTo>
                    <a:pt x="339394" y="1968754"/>
                  </a:lnTo>
                  <a:lnTo>
                    <a:pt x="2222220" y="1366393"/>
                  </a:lnTo>
                  <a:lnTo>
                    <a:pt x="2226246" y="1366393"/>
                  </a:lnTo>
                  <a:lnTo>
                    <a:pt x="2230831" y="1363637"/>
                  </a:lnTo>
                  <a:lnTo>
                    <a:pt x="2232469" y="1363116"/>
                  </a:lnTo>
                  <a:lnTo>
                    <a:pt x="2237676" y="1356436"/>
                  </a:lnTo>
                  <a:lnTo>
                    <a:pt x="2237917" y="1352829"/>
                  </a:lnTo>
                  <a:lnTo>
                    <a:pt x="2245372" y="1339113"/>
                  </a:lnTo>
                  <a:lnTo>
                    <a:pt x="2256040" y="1319872"/>
                  </a:lnTo>
                  <a:lnTo>
                    <a:pt x="2262797" y="1307820"/>
                  </a:lnTo>
                  <a:lnTo>
                    <a:pt x="2267864" y="1298778"/>
                  </a:lnTo>
                  <a:lnTo>
                    <a:pt x="2305977" y="1231087"/>
                  </a:lnTo>
                  <a:lnTo>
                    <a:pt x="2332469" y="1183411"/>
                  </a:lnTo>
                  <a:lnTo>
                    <a:pt x="2359202" y="1134059"/>
                  </a:lnTo>
                  <a:lnTo>
                    <a:pt x="2385187" y="1084186"/>
                  </a:lnTo>
                  <a:lnTo>
                    <a:pt x="2409418" y="1034923"/>
                  </a:lnTo>
                  <a:lnTo>
                    <a:pt x="2430907" y="987450"/>
                  </a:lnTo>
                  <a:lnTo>
                    <a:pt x="2448661" y="942911"/>
                  </a:lnTo>
                  <a:lnTo>
                    <a:pt x="2461666" y="902436"/>
                  </a:lnTo>
                  <a:lnTo>
                    <a:pt x="2469515" y="85653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423208" y="2881770"/>
              <a:ext cx="235912" cy="23585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369110" y="2811715"/>
              <a:ext cx="1882775" cy="1270000"/>
            </a:xfrm>
            <a:custGeom>
              <a:avLst/>
              <a:gdLst/>
              <a:ahLst/>
              <a:cxnLst/>
              <a:rect l="l" t="t" r="r" b="b"/>
              <a:pathLst>
                <a:path w="1882775" h="1270000">
                  <a:moveTo>
                    <a:pt x="344144" y="183819"/>
                  </a:moveTo>
                  <a:lnTo>
                    <a:pt x="340537" y="144348"/>
                  </a:lnTo>
                  <a:lnTo>
                    <a:pt x="327825" y="106172"/>
                  </a:lnTo>
                  <a:lnTo>
                    <a:pt x="306285" y="70637"/>
                  </a:lnTo>
                  <a:lnTo>
                    <a:pt x="305739" y="70065"/>
                  </a:lnTo>
                  <a:lnTo>
                    <a:pt x="290004" y="53505"/>
                  </a:lnTo>
                  <a:lnTo>
                    <a:pt x="290004" y="187985"/>
                  </a:lnTo>
                  <a:lnTo>
                    <a:pt x="280720" y="233845"/>
                  </a:lnTo>
                  <a:lnTo>
                    <a:pt x="255409" y="271335"/>
                  </a:lnTo>
                  <a:lnTo>
                    <a:pt x="217919" y="296633"/>
                  </a:lnTo>
                  <a:lnTo>
                    <a:pt x="172046" y="305917"/>
                  </a:lnTo>
                  <a:lnTo>
                    <a:pt x="126187" y="296633"/>
                  </a:lnTo>
                  <a:lnTo>
                    <a:pt x="88684" y="271335"/>
                  </a:lnTo>
                  <a:lnTo>
                    <a:pt x="63373" y="233845"/>
                  </a:lnTo>
                  <a:lnTo>
                    <a:pt x="54089" y="187985"/>
                  </a:lnTo>
                  <a:lnTo>
                    <a:pt x="63373" y="142125"/>
                  </a:lnTo>
                  <a:lnTo>
                    <a:pt x="88684" y="104635"/>
                  </a:lnTo>
                  <a:lnTo>
                    <a:pt x="126174" y="79336"/>
                  </a:lnTo>
                  <a:lnTo>
                    <a:pt x="172046" y="70065"/>
                  </a:lnTo>
                  <a:lnTo>
                    <a:pt x="217919" y="79336"/>
                  </a:lnTo>
                  <a:lnTo>
                    <a:pt x="255409" y="104635"/>
                  </a:lnTo>
                  <a:lnTo>
                    <a:pt x="280720" y="142125"/>
                  </a:lnTo>
                  <a:lnTo>
                    <a:pt x="290004" y="187985"/>
                  </a:lnTo>
                  <a:lnTo>
                    <a:pt x="290004" y="53505"/>
                  </a:lnTo>
                  <a:lnTo>
                    <a:pt x="278079" y="40944"/>
                  </a:lnTo>
                  <a:lnTo>
                    <a:pt x="245262" y="18732"/>
                  </a:lnTo>
                  <a:lnTo>
                    <a:pt x="209410" y="4838"/>
                  </a:lnTo>
                  <a:lnTo>
                    <a:pt x="171945" y="0"/>
                  </a:lnTo>
                  <a:lnTo>
                    <a:pt x="134162" y="4838"/>
                  </a:lnTo>
                  <a:lnTo>
                    <a:pt x="98082" y="18783"/>
                  </a:lnTo>
                  <a:lnTo>
                    <a:pt x="65239" y="41059"/>
                  </a:lnTo>
                  <a:lnTo>
                    <a:pt x="37185" y="70840"/>
                  </a:lnTo>
                  <a:lnTo>
                    <a:pt x="15646" y="107022"/>
                  </a:lnTo>
                  <a:lnTo>
                    <a:pt x="3162" y="145948"/>
                  </a:lnTo>
                  <a:lnTo>
                    <a:pt x="0" y="186258"/>
                  </a:lnTo>
                  <a:lnTo>
                    <a:pt x="6426" y="226580"/>
                  </a:lnTo>
                  <a:lnTo>
                    <a:pt x="18872" y="263334"/>
                  </a:lnTo>
                  <a:lnTo>
                    <a:pt x="36042" y="304279"/>
                  </a:lnTo>
                  <a:lnTo>
                    <a:pt x="56743" y="348043"/>
                  </a:lnTo>
                  <a:lnTo>
                    <a:pt x="79806" y="393204"/>
                  </a:lnTo>
                  <a:lnTo>
                    <a:pt x="104063" y="438404"/>
                  </a:lnTo>
                  <a:lnTo>
                    <a:pt x="128333" y="482244"/>
                  </a:lnTo>
                  <a:lnTo>
                    <a:pt x="167144" y="551205"/>
                  </a:lnTo>
                  <a:lnTo>
                    <a:pt x="171945" y="559790"/>
                  </a:lnTo>
                  <a:lnTo>
                    <a:pt x="215963" y="481520"/>
                  </a:lnTo>
                  <a:lnTo>
                    <a:pt x="240601" y="436994"/>
                  </a:lnTo>
                  <a:lnTo>
                    <a:pt x="265176" y="391147"/>
                  </a:lnTo>
                  <a:lnTo>
                    <a:pt x="288455" y="345401"/>
                  </a:lnTo>
                  <a:lnTo>
                    <a:pt x="307022" y="305917"/>
                  </a:lnTo>
                  <a:lnTo>
                    <a:pt x="309232" y="301218"/>
                  </a:lnTo>
                  <a:lnTo>
                    <a:pt x="326275" y="260032"/>
                  </a:lnTo>
                  <a:lnTo>
                    <a:pt x="338378" y="223278"/>
                  </a:lnTo>
                  <a:lnTo>
                    <a:pt x="344144" y="183819"/>
                  </a:lnTo>
                  <a:close/>
                </a:path>
                <a:path w="1882775" h="1270000">
                  <a:moveTo>
                    <a:pt x="1882267" y="805764"/>
                  </a:moveTo>
                  <a:lnTo>
                    <a:pt x="1877809" y="756970"/>
                  </a:lnTo>
                  <a:lnTo>
                    <a:pt x="1862112" y="709815"/>
                  </a:lnTo>
                  <a:lnTo>
                    <a:pt x="1839023" y="671703"/>
                  </a:lnTo>
                  <a:lnTo>
                    <a:pt x="1808530" y="637527"/>
                  </a:lnTo>
                  <a:lnTo>
                    <a:pt x="1808530" y="810679"/>
                  </a:lnTo>
                  <a:lnTo>
                    <a:pt x="1801431" y="854519"/>
                  </a:lnTo>
                  <a:lnTo>
                    <a:pt x="1781670" y="892695"/>
                  </a:lnTo>
                  <a:lnTo>
                    <a:pt x="1751571" y="922794"/>
                  </a:lnTo>
                  <a:lnTo>
                    <a:pt x="1713420" y="942543"/>
                  </a:lnTo>
                  <a:lnTo>
                    <a:pt x="1669529" y="949642"/>
                  </a:lnTo>
                  <a:lnTo>
                    <a:pt x="1625638" y="942543"/>
                  </a:lnTo>
                  <a:lnTo>
                    <a:pt x="1587487" y="922794"/>
                  </a:lnTo>
                  <a:lnTo>
                    <a:pt x="1557388" y="892695"/>
                  </a:lnTo>
                  <a:lnTo>
                    <a:pt x="1537627" y="854557"/>
                  </a:lnTo>
                  <a:lnTo>
                    <a:pt x="1530527" y="810679"/>
                  </a:lnTo>
                  <a:lnTo>
                    <a:pt x="1537627" y="766800"/>
                  </a:lnTo>
                  <a:lnTo>
                    <a:pt x="1557375" y="728649"/>
                  </a:lnTo>
                  <a:lnTo>
                    <a:pt x="1587487" y="698550"/>
                  </a:lnTo>
                  <a:lnTo>
                    <a:pt x="1625638" y="678802"/>
                  </a:lnTo>
                  <a:lnTo>
                    <a:pt x="1669529" y="671703"/>
                  </a:lnTo>
                  <a:lnTo>
                    <a:pt x="1713420" y="678802"/>
                  </a:lnTo>
                  <a:lnTo>
                    <a:pt x="1751558" y="698550"/>
                  </a:lnTo>
                  <a:lnTo>
                    <a:pt x="1781670" y="728649"/>
                  </a:lnTo>
                  <a:lnTo>
                    <a:pt x="1801431" y="766787"/>
                  </a:lnTo>
                  <a:lnTo>
                    <a:pt x="1808530" y="810679"/>
                  </a:lnTo>
                  <a:lnTo>
                    <a:pt x="1808530" y="637527"/>
                  </a:lnTo>
                  <a:lnTo>
                    <a:pt x="1800669" y="629246"/>
                  </a:lnTo>
                  <a:lnTo>
                    <a:pt x="1760105" y="601814"/>
                  </a:lnTo>
                  <a:lnTo>
                    <a:pt x="1715757" y="584657"/>
                  </a:lnTo>
                  <a:lnTo>
                    <a:pt x="1669402" y="578688"/>
                  </a:lnTo>
                  <a:lnTo>
                    <a:pt x="1622653" y="584657"/>
                  </a:lnTo>
                  <a:lnTo>
                    <a:pt x="1578025" y="601891"/>
                  </a:lnTo>
                  <a:lnTo>
                    <a:pt x="1537436" y="629399"/>
                  </a:lnTo>
                  <a:lnTo>
                    <a:pt x="1502765" y="666191"/>
                  </a:lnTo>
                  <a:lnTo>
                    <a:pt x="1476184" y="710869"/>
                  </a:lnTo>
                  <a:lnTo>
                    <a:pt x="1460766" y="758952"/>
                  </a:lnTo>
                  <a:lnTo>
                    <a:pt x="1456867" y="808748"/>
                  </a:lnTo>
                  <a:lnTo>
                    <a:pt x="1464805" y="858583"/>
                  </a:lnTo>
                  <a:lnTo>
                    <a:pt x="1477721" y="897420"/>
                  </a:lnTo>
                  <a:lnTo>
                    <a:pt x="1495145" y="940308"/>
                  </a:lnTo>
                  <a:lnTo>
                    <a:pt x="1516138" y="986091"/>
                  </a:lnTo>
                  <a:lnTo>
                    <a:pt x="1539722" y="1033678"/>
                  </a:lnTo>
                  <a:lnTo>
                    <a:pt x="1564957" y="1081900"/>
                  </a:lnTo>
                  <a:lnTo>
                    <a:pt x="1590890" y="1129665"/>
                  </a:lnTo>
                  <a:lnTo>
                    <a:pt x="1616557" y="1175829"/>
                  </a:lnTo>
                  <a:lnTo>
                    <a:pt x="1662836" y="1258074"/>
                  </a:lnTo>
                  <a:lnTo>
                    <a:pt x="1669402" y="1269834"/>
                  </a:lnTo>
                  <a:lnTo>
                    <a:pt x="1675955" y="1258087"/>
                  </a:lnTo>
                  <a:lnTo>
                    <a:pt x="1722640" y="1175143"/>
                  </a:lnTo>
                  <a:lnTo>
                    <a:pt x="1748713" y="1128229"/>
                  </a:lnTo>
                  <a:lnTo>
                    <a:pt x="1775015" y="1079741"/>
                  </a:lnTo>
                  <a:lnTo>
                    <a:pt x="1800542" y="1030833"/>
                  </a:lnTo>
                  <a:lnTo>
                    <a:pt x="1824316" y="982700"/>
                  </a:lnTo>
                  <a:lnTo>
                    <a:pt x="1839341" y="949642"/>
                  </a:lnTo>
                  <a:lnTo>
                    <a:pt x="1845322" y="936485"/>
                  </a:lnTo>
                  <a:lnTo>
                    <a:pt x="1862594" y="893368"/>
                  </a:lnTo>
                  <a:lnTo>
                    <a:pt x="1875129" y="854557"/>
                  </a:lnTo>
                  <a:lnTo>
                    <a:pt x="1882267" y="805764"/>
                  </a:lnTo>
                  <a:close/>
                </a:path>
              </a:pathLst>
            </a:custGeom>
            <a:solidFill>
              <a:srgbClr val="E85C5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857284" y="3745628"/>
              <a:ext cx="579755" cy="941069"/>
            </a:xfrm>
            <a:custGeom>
              <a:avLst/>
              <a:gdLst/>
              <a:ahLst/>
              <a:cxnLst/>
              <a:rect l="l" t="t" r="r" b="b"/>
              <a:pathLst>
                <a:path w="579755" h="941070">
                  <a:moveTo>
                    <a:pt x="289722" y="940944"/>
                  </a:moveTo>
                  <a:lnTo>
                    <a:pt x="279880" y="923226"/>
                  </a:lnTo>
                  <a:lnTo>
                    <a:pt x="269337" y="904395"/>
                  </a:lnTo>
                  <a:lnTo>
                    <a:pt x="222815" y="821814"/>
                  </a:lnTo>
                  <a:lnTo>
                    <a:pt x="198231" y="777889"/>
                  </a:lnTo>
                  <a:lnTo>
                    <a:pt x="173091" y="732396"/>
                  </a:lnTo>
                  <a:lnTo>
                    <a:pt x="147887" y="685911"/>
                  </a:lnTo>
                  <a:lnTo>
                    <a:pt x="123108" y="639013"/>
                  </a:lnTo>
                  <a:lnTo>
                    <a:pt x="99245" y="592278"/>
                  </a:lnTo>
                  <a:lnTo>
                    <a:pt x="76788" y="546284"/>
                  </a:lnTo>
                  <a:lnTo>
                    <a:pt x="56228" y="501608"/>
                  </a:lnTo>
                  <a:lnTo>
                    <a:pt x="38055" y="458827"/>
                  </a:lnTo>
                  <a:lnTo>
                    <a:pt x="22759" y="418518"/>
                  </a:lnTo>
                  <a:lnTo>
                    <a:pt x="10830" y="381259"/>
                  </a:lnTo>
                  <a:lnTo>
                    <a:pt x="1797" y="336101"/>
                  </a:lnTo>
                  <a:lnTo>
                    <a:pt x="0" y="290628"/>
                  </a:lnTo>
                  <a:lnTo>
                    <a:pt x="5304" y="245520"/>
                  </a:lnTo>
                  <a:lnTo>
                    <a:pt x="17576" y="201457"/>
                  </a:lnTo>
                  <a:lnTo>
                    <a:pt x="36682" y="159119"/>
                  </a:lnTo>
                  <a:lnTo>
                    <a:pt x="62487" y="119186"/>
                  </a:lnTo>
                  <a:lnTo>
                    <a:pt x="99544" y="78134"/>
                  </a:lnTo>
                  <a:lnTo>
                    <a:pt x="142121" y="44993"/>
                  </a:lnTo>
                  <a:lnTo>
                    <a:pt x="188893" y="20461"/>
                  </a:lnTo>
                  <a:lnTo>
                    <a:pt x="238535" y="5231"/>
                  </a:lnTo>
                  <a:lnTo>
                    <a:pt x="289722" y="0"/>
                  </a:lnTo>
                  <a:lnTo>
                    <a:pt x="340456" y="5231"/>
                  </a:lnTo>
                  <a:lnTo>
                    <a:pt x="389721" y="20397"/>
                  </a:lnTo>
                  <a:lnTo>
                    <a:pt x="436344" y="44850"/>
                  </a:lnTo>
                  <a:lnTo>
                    <a:pt x="478954" y="77884"/>
                  </a:lnTo>
                  <a:lnTo>
                    <a:pt x="516231" y="118807"/>
                  </a:lnTo>
                  <a:lnTo>
                    <a:pt x="527978" y="136697"/>
                  </a:lnTo>
                  <a:lnTo>
                    <a:pt x="289882" y="136697"/>
                  </a:lnTo>
                  <a:lnTo>
                    <a:pt x="242352" y="143101"/>
                  </a:lnTo>
                  <a:lnTo>
                    <a:pt x="199610" y="161165"/>
                  </a:lnTo>
                  <a:lnTo>
                    <a:pt x="163373" y="189172"/>
                  </a:lnTo>
                  <a:lnTo>
                    <a:pt x="135360" y="225402"/>
                  </a:lnTo>
                  <a:lnTo>
                    <a:pt x="117292" y="268136"/>
                  </a:lnTo>
                  <a:lnTo>
                    <a:pt x="110888" y="315655"/>
                  </a:lnTo>
                  <a:lnTo>
                    <a:pt x="117292" y="363175"/>
                  </a:lnTo>
                  <a:lnTo>
                    <a:pt x="135360" y="405908"/>
                  </a:lnTo>
                  <a:lnTo>
                    <a:pt x="163373" y="442136"/>
                  </a:lnTo>
                  <a:lnTo>
                    <a:pt x="199610" y="470141"/>
                  </a:lnTo>
                  <a:lnTo>
                    <a:pt x="242352" y="488203"/>
                  </a:lnTo>
                  <a:lnTo>
                    <a:pt x="289882" y="494606"/>
                  </a:lnTo>
                  <a:lnTo>
                    <a:pt x="526279" y="494606"/>
                  </a:lnTo>
                  <a:lnTo>
                    <a:pt x="525467" y="496540"/>
                  </a:lnTo>
                  <a:lnTo>
                    <a:pt x="504872" y="541632"/>
                  </a:lnTo>
                  <a:lnTo>
                    <a:pt x="482272" y="588145"/>
                  </a:lnTo>
                  <a:lnTo>
                    <a:pt x="458176" y="635480"/>
                  </a:lnTo>
                  <a:lnTo>
                    <a:pt x="433095" y="683041"/>
                  </a:lnTo>
                  <a:lnTo>
                    <a:pt x="407538" y="730227"/>
                  </a:lnTo>
                  <a:lnTo>
                    <a:pt x="382014" y="776441"/>
                  </a:lnTo>
                  <a:lnTo>
                    <a:pt x="357032" y="821086"/>
                  </a:lnTo>
                  <a:lnTo>
                    <a:pt x="310094" y="904411"/>
                  </a:lnTo>
                  <a:lnTo>
                    <a:pt x="299555" y="923236"/>
                  </a:lnTo>
                  <a:lnTo>
                    <a:pt x="289722" y="940944"/>
                  </a:lnTo>
                  <a:close/>
                </a:path>
                <a:path w="579755" h="941070">
                  <a:moveTo>
                    <a:pt x="526279" y="494606"/>
                  </a:moveTo>
                  <a:lnTo>
                    <a:pt x="289882" y="494606"/>
                  </a:lnTo>
                  <a:lnTo>
                    <a:pt x="337411" y="488203"/>
                  </a:lnTo>
                  <a:lnTo>
                    <a:pt x="380154" y="470141"/>
                  </a:lnTo>
                  <a:lnTo>
                    <a:pt x="416392" y="442136"/>
                  </a:lnTo>
                  <a:lnTo>
                    <a:pt x="444405" y="405908"/>
                  </a:lnTo>
                  <a:lnTo>
                    <a:pt x="462474" y="363175"/>
                  </a:lnTo>
                  <a:lnTo>
                    <a:pt x="468879" y="315655"/>
                  </a:lnTo>
                  <a:lnTo>
                    <a:pt x="462473" y="268136"/>
                  </a:lnTo>
                  <a:lnTo>
                    <a:pt x="444405" y="225402"/>
                  </a:lnTo>
                  <a:lnTo>
                    <a:pt x="416392" y="189172"/>
                  </a:lnTo>
                  <a:lnTo>
                    <a:pt x="380154" y="161165"/>
                  </a:lnTo>
                  <a:lnTo>
                    <a:pt x="337411" y="143100"/>
                  </a:lnTo>
                  <a:lnTo>
                    <a:pt x="289882" y="136697"/>
                  </a:lnTo>
                  <a:lnTo>
                    <a:pt x="527978" y="136697"/>
                  </a:lnTo>
                  <a:lnTo>
                    <a:pt x="541996" y="158046"/>
                  </a:lnTo>
                  <a:lnTo>
                    <a:pt x="561235" y="199611"/>
                  </a:lnTo>
                  <a:lnTo>
                    <a:pt x="573808" y="242833"/>
                  </a:lnTo>
                  <a:lnTo>
                    <a:pt x="579575" y="287045"/>
                  </a:lnTo>
                  <a:lnTo>
                    <a:pt x="578396" y="331581"/>
                  </a:lnTo>
                  <a:lnTo>
                    <a:pt x="570132" y="375773"/>
                  </a:lnTo>
                  <a:lnTo>
                    <a:pt x="558607" y="413013"/>
                  </a:lnTo>
                  <a:lnTo>
                    <a:pt x="543549" y="453468"/>
                  </a:lnTo>
                  <a:lnTo>
                    <a:pt x="526279" y="494606"/>
                  </a:lnTo>
                  <a:close/>
                </a:path>
              </a:pathLst>
            </a:custGeom>
            <a:solidFill>
              <a:srgbClr val="65DE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/>
          <p:nvPr/>
        </p:nvSpPr>
        <p:spPr>
          <a:xfrm>
            <a:off x="1098473" y="5517679"/>
            <a:ext cx="1879600" cy="1317625"/>
          </a:xfrm>
          <a:custGeom>
            <a:avLst/>
            <a:gdLst/>
            <a:ahLst/>
            <a:cxnLst/>
            <a:rect l="l" t="t" r="r" b="b"/>
            <a:pathLst>
              <a:path w="1879600" h="1317625">
                <a:moveTo>
                  <a:pt x="1361198" y="1182725"/>
                </a:moveTo>
                <a:lnTo>
                  <a:pt x="1348066" y="1132420"/>
                </a:lnTo>
                <a:lnTo>
                  <a:pt x="1322476" y="1096238"/>
                </a:lnTo>
                <a:lnTo>
                  <a:pt x="1286827" y="1058189"/>
                </a:lnTo>
                <a:lnTo>
                  <a:pt x="1244892" y="1020381"/>
                </a:lnTo>
                <a:lnTo>
                  <a:pt x="1213129" y="997115"/>
                </a:lnTo>
                <a:lnTo>
                  <a:pt x="1160500" y="964514"/>
                </a:lnTo>
                <a:lnTo>
                  <a:pt x="1121321" y="944816"/>
                </a:lnTo>
                <a:lnTo>
                  <a:pt x="1080173" y="929817"/>
                </a:lnTo>
                <a:lnTo>
                  <a:pt x="1035697" y="917790"/>
                </a:lnTo>
                <a:lnTo>
                  <a:pt x="980452" y="910031"/>
                </a:lnTo>
                <a:lnTo>
                  <a:pt x="940219" y="906081"/>
                </a:lnTo>
                <a:lnTo>
                  <a:pt x="908773" y="909980"/>
                </a:lnTo>
                <a:lnTo>
                  <a:pt x="879017" y="913472"/>
                </a:lnTo>
                <a:lnTo>
                  <a:pt x="835964" y="920407"/>
                </a:lnTo>
                <a:lnTo>
                  <a:pt x="796086" y="930732"/>
                </a:lnTo>
                <a:lnTo>
                  <a:pt x="752487" y="947534"/>
                </a:lnTo>
                <a:lnTo>
                  <a:pt x="702894" y="973353"/>
                </a:lnTo>
                <a:lnTo>
                  <a:pt x="655688" y="1004493"/>
                </a:lnTo>
                <a:lnTo>
                  <a:pt x="613448" y="1038440"/>
                </a:lnTo>
                <a:lnTo>
                  <a:pt x="578446" y="1072400"/>
                </a:lnTo>
                <a:lnTo>
                  <a:pt x="550379" y="1104049"/>
                </a:lnTo>
                <a:lnTo>
                  <a:pt x="527875" y="1140269"/>
                </a:lnTo>
                <a:lnTo>
                  <a:pt x="517855" y="1194142"/>
                </a:lnTo>
                <a:lnTo>
                  <a:pt x="520941" y="1222425"/>
                </a:lnTo>
                <a:lnTo>
                  <a:pt x="543318" y="1276388"/>
                </a:lnTo>
                <a:lnTo>
                  <a:pt x="590372" y="1311808"/>
                </a:lnTo>
                <a:lnTo>
                  <a:pt x="612292" y="1316926"/>
                </a:lnTo>
                <a:lnTo>
                  <a:pt x="634085" y="1315567"/>
                </a:lnTo>
                <a:lnTo>
                  <a:pt x="654519" y="1308455"/>
                </a:lnTo>
                <a:lnTo>
                  <a:pt x="672388" y="1296289"/>
                </a:lnTo>
                <a:lnTo>
                  <a:pt x="686104" y="1282966"/>
                </a:lnTo>
                <a:lnTo>
                  <a:pt x="712266" y="1254899"/>
                </a:lnTo>
                <a:lnTo>
                  <a:pt x="725957" y="1241564"/>
                </a:lnTo>
                <a:lnTo>
                  <a:pt x="768426" y="1207820"/>
                </a:lnTo>
                <a:lnTo>
                  <a:pt x="810615" y="1183868"/>
                </a:lnTo>
                <a:lnTo>
                  <a:pt x="860653" y="1163942"/>
                </a:lnTo>
                <a:lnTo>
                  <a:pt x="905776" y="1155687"/>
                </a:lnTo>
                <a:lnTo>
                  <a:pt x="937234" y="1152931"/>
                </a:lnTo>
                <a:lnTo>
                  <a:pt x="945934" y="1153655"/>
                </a:lnTo>
                <a:lnTo>
                  <a:pt x="954684" y="1154671"/>
                </a:lnTo>
                <a:lnTo>
                  <a:pt x="963434" y="1155331"/>
                </a:lnTo>
                <a:lnTo>
                  <a:pt x="1008494" y="1161554"/>
                </a:lnTo>
                <a:lnTo>
                  <a:pt x="1049337" y="1174889"/>
                </a:lnTo>
                <a:lnTo>
                  <a:pt x="1088517" y="1193622"/>
                </a:lnTo>
                <a:lnTo>
                  <a:pt x="1128217" y="1219898"/>
                </a:lnTo>
                <a:lnTo>
                  <a:pt x="1158506" y="1244714"/>
                </a:lnTo>
                <a:lnTo>
                  <a:pt x="1184859" y="1273568"/>
                </a:lnTo>
                <a:lnTo>
                  <a:pt x="1196936" y="1287259"/>
                </a:lnTo>
                <a:lnTo>
                  <a:pt x="1210284" y="1299019"/>
                </a:lnTo>
                <a:lnTo>
                  <a:pt x="1225219" y="1308290"/>
                </a:lnTo>
                <a:lnTo>
                  <a:pt x="1242085" y="1314526"/>
                </a:lnTo>
                <a:lnTo>
                  <a:pt x="1265529" y="1317167"/>
                </a:lnTo>
                <a:lnTo>
                  <a:pt x="1287183" y="1313268"/>
                </a:lnTo>
                <a:lnTo>
                  <a:pt x="1325168" y="1288338"/>
                </a:lnTo>
                <a:lnTo>
                  <a:pt x="1349895" y="1252093"/>
                </a:lnTo>
                <a:lnTo>
                  <a:pt x="1360703" y="1209700"/>
                </a:lnTo>
                <a:lnTo>
                  <a:pt x="1361198" y="1182725"/>
                </a:lnTo>
                <a:close/>
              </a:path>
              <a:path w="1879600" h="1317625">
                <a:moveTo>
                  <a:pt x="1614233" y="894524"/>
                </a:moveTo>
                <a:lnTo>
                  <a:pt x="1601685" y="824014"/>
                </a:lnTo>
                <a:lnTo>
                  <a:pt x="1575803" y="784783"/>
                </a:lnTo>
                <a:lnTo>
                  <a:pt x="1550162" y="756615"/>
                </a:lnTo>
                <a:lnTo>
                  <a:pt x="1535188" y="740041"/>
                </a:lnTo>
                <a:lnTo>
                  <a:pt x="1504048" y="708215"/>
                </a:lnTo>
                <a:lnTo>
                  <a:pt x="1459865" y="669378"/>
                </a:lnTo>
                <a:lnTo>
                  <a:pt x="1414424" y="631977"/>
                </a:lnTo>
                <a:lnTo>
                  <a:pt x="1366888" y="597954"/>
                </a:lnTo>
                <a:lnTo>
                  <a:pt x="1316659" y="567918"/>
                </a:lnTo>
                <a:lnTo>
                  <a:pt x="1264081" y="540753"/>
                </a:lnTo>
                <a:lnTo>
                  <a:pt x="1209687" y="517639"/>
                </a:lnTo>
                <a:lnTo>
                  <a:pt x="1157262" y="499872"/>
                </a:lnTo>
                <a:lnTo>
                  <a:pt x="1104430" y="486003"/>
                </a:lnTo>
                <a:lnTo>
                  <a:pt x="1052182" y="476072"/>
                </a:lnTo>
                <a:lnTo>
                  <a:pt x="1001534" y="469988"/>
                </a:lnTo>
                <a:lnTo>
                  <a:pt x="938212" y="468160"/>
                </a:lnTo>
                <a:lnTo>
                  <a:pt x="912253" y="468464"/>
                </a:lnTo>
                <a:lnTo>
                  <a:pt x="886320" y="469798"/>
                </a:lnTo>
                <a:lnTo>
                  <a:pt x="860437" y="472706"/>
                </a:lnTo>
                <a:lnTo>
                  <a:pt x="847915" y="474306"/>
                </a:lnTo>
                <a:lnTo>
                  <a:pt x="835329" y="475615"/>
                </a:lnTo>
                <a:lnTo>
                  <a:pt x="796658" y="481457"/>
                </a:lnTo>
                <a:lnTo>
                  <a:pt x="745794" y="493458"/>
                </a:lnTo>
                <a:lnTo>
                  <a:pt x="708964" y="503682"/>
                </a:lnTo>
                <a:lnTo>
                  <a:pt x="664591" y="520166"/>
                </a:lnTo>
                <a:lnTo>
                  <a:pt x="627926" y="535228"/>
                </a:lnTo>
                <a:lnTo>
                  <a:pt x="580047" y="558622"/>
                </a:lnTo>
                <a:lnTo>
                  <a:pt x="530936" y="586422"/>
                </a:lnTo>
                <a:lnTo>
                  <a:pt x="498436" y="606856"/>
                </a:lnTo>
                <a:lnTo>
                  <a:pt x="458470" y="636371"/>
                </a:lnTo>
                <a:lnTo>
                  <a:pt x="415442" y="671550"/>
                </a:lnTo>
                <a:lnTo>
                  <a:pt x="374294" y="709434"/>
                </a:lnTo>
                <a:lnTo>
                  <a:pt x="338632" y="747191"/>
                </a:lnTo>
                <a:lnTo>
                  <a:pt x="321119" y="766381"/>
                </a:lnTo>
                <a:lnTo>
                  <a:pt x="303530" y="785507"/>
                </a:lnTo>
                <a:lnTo>
                  <a:pt x="286359" y="807669"/>
                </a:lnTo>
                <a:lnTo>
                  <a:pt x="274231" y="831799"/>
                </a:lnTo>
                <a:lnTo>
                  <a:pt x="267131" y="857808"/>
                </a:lnTo>
                <a:lnTo>
                  <a:pt x="265010" y="885596"/>
                </a:lnTo>
                <a:lnTo>
                  <a:pt x="266852" y="907669"/>
                </a:lnTo>
                <a:lnTo>
                  <a:pt x="280416" y="948855"/>
                </a:lnTo>
                <a:lnTo>
                  <a:pt x="303453" y="980186"/>
                </a:lnTo>
                <a:lnTo>
                  <a:pt x="345770" y="1004163"/>
                </a:lnTo>
                <a:lnTo>
                  <a:pt x="368846" y="1006817"/>
                </a:lnTo>
                <a:lnTo>
                  <a:pt x="390309" y="1003211"/>
                </a:lnTo>
                <a:lnTo>
                  <a:pt x="410006" y="993813"/>
                </a:lnTo>
                <a:lnTo>
                  <a:pt x="427824" y="979081"/>
                </a:lnTo>
                <a:lnTo>
                  <a:pt x="442429" y="963485"/>
                </a:lnTo>
                <a:lnTo>
                  <a:pt x="470865" y="931557"/>
                </a:lnTo>
                <a:lnTo>
                  <a:pt x="485444" y="915962"/>
                </a:lnTo>
                <a:lnTo>
                  <a:pt x="525056" y="877963"/>
                </a:lnTo>
                <a:lnTo>
                  <a:pt x="568858" y="842632"/>
                </a:lnTo>
                <a:lnTo>
                  <a:pt x="615200" y="811085"/>
                </a:lnTo>
                <a:lnTo>
                  <a:pt x="662279" y="784136"/>
                </a:lnTo>
                <a:lnTo>
                  <a:pt x="698525" y="766838"/>
                </a:lnTo>
                <a:lnTo>
                  <a:pt x="738124" y="750900"/>
                </a:lnTo>
                <a:lnTo>
                  <a:pt x="778319" y="738073"/>
                </a:lnTo>
                <a:lnTo>
                  <a:pt x="787273" y="735418"/>
                </a:lnTo>
                <a:lnTo>
                  <a:pt x="836383" y="724039"/>
                </a:lnTo>
                <a:lnTo>
                  <a:pt x="886294" y="717156"/>
                </a:lnTo>
                <a:lnTo>
                  <a:pt x="912901" y="716114"/>
                </a:lnTo>
                <a:lnTo>
                  <a:pt x="926338" y="716508"/>
                </a:lnTo>
                <a:lnTo>
                  <a:pt x="939736" y="716762"/>
                </a:lnTo>
                <a:lnTo>
                  <a:pt x="939863" y="713486"/>
                </a:lnTo>
                <a:lnTo>
                  <a:pt x="972591" y="716330"/>
                </a:lnTo>
                <a:lnTo>
                  <a:pt x="988949" y="717842"/>
                </a:lnTo>
                <a:lnTo>
                  <a:pt x="1032802" y="723226"/>
                </a:lnTo>
                <a:lnTo>
                  <a:pt x="1074699" y="731431"/>
                </a:lnTo>
                <a:lnTo>
                  <a:pt x="1118069" y="743178"/>
                </a:lnTo>
                <a:lnTo>
                  <a:pt x="1168806" y="760844"/>
                </a:lnTo>
                <a:lnTo>
                  <a:pt x="1217206" y="784136"/>
                </a:lnTo>
                <a:lnTo>
                  <a:pt x="1263510" y="810285"/>
                </a:lnTo>
                <a:lnTo>
                  <a:pt x="1300822" y="834986"/>
                </a:lnTo>
                <a:lnTo>
                  <a:pt x="1343291" y="868451"/>
                </a:lnTo>
                <a:lnTo>
                  <a:pt x="1385252" y="906907"/>
                </a:lnTo>
                <a:lnTo>
                  <a:pt x="1425905" y="950391"/>
                </a:lnTo>
                <a:lnTo>
                  <a:pt x="1445514" y="972858"/>
                </a:lnTo>
                <a:lnTo>
                  <a:pt x="1462951" y="989406"/>
                </a:lnTo>
                <a:lnTo>
                  <a:pt x="1482610" y="1000760"/>
                </a:lnTo>
                <a:lnTo>
                  <a:pt x="1504530" y="1006246"/>
                </a:lnTo>
                <a:lnTo>
                  <a:pt x="1528762" y="1005192"/>
                </a:lnTo>
                <a:lnTo>
                  <a:pt x="1564347" y="990269"/>
                </a:lnTo>
                <a:lnTo>
                  <a:pt x="1590751" y="962075"/>
                </a:lnTo>
                <a:lnTo>
                  <a:pt x="1607210" y="928725"/>
                </a:lnTo>
                <a:lnTo>
                  <a:pt x="1614233" y="894524"/>
                </a:lnTo>
                <a:close/>
              </a:path>
              <a:path w="1879600" h="1317625">
                <a:moveTo>
                  <a:pt x="1879307" y="530034"/>
                </a:moveTo>
                <a:lnTo>
                  <a:pt x="1864614" y="484924"/>
                </a:lnTo>
                <a:lnTo>
                  <a:pt x="1835543" y="444550"/>
                </a:lnTo>
                <a:lnTo>
                  <a:pt x="1785061" y="389128"/>
                </a:lnTo>
                <a:lnTo>
                  <a:pt x="1733054" y="335241"/>
                </a:lnTo>
                <a:lnTo>
                  <a:pt x="1682318" y="288975"/>
                </a:lnTo>
                <a:lnTo>
                  <a:pt x="1629359" y="245186"/>
                </a:lnTo>
                <a:lnTo>
                  <a:pt x="1582864" y="210451"/>
                </a:lnTo>
                <a:lnTo>
                  <a:pt x="1534972" y="177507"/>
                </a:lnTo>
                <a:lnTo>
                  <a:pt x="1490484" y="150520"/>
                </a:lnTo>
                <a:lnTo>
                  <a:pt x="1454378" y="130911"/>
                </a:lnTo>
                <a:lnTo>
                  <a:pt x="1412240" y="109054"/>
                </a:lnTo>
                <a:lnTo>
                  <a:pt x="1367650" y="88099"/>
                </a:lnTo>
                <a:lnTo>
                  <a:pt x="1331722" y="73685"/>
                </a:lnTo>
                <a:lnTo>
                  <a:pt x="1295019" y="59334"/>
                </a:lnTo>
                <a:lnTo>
                  <a:pt x="1248727" y="44462"/>
                </a:lnTo>
                <a:lnTo>
                  <a:pt x="1190802" y="29197"/>
                </a:lnTo>
                <a:lnTo>
                  <a:pt x="1151483" y="19405"/>
                </a:lnTo>
                <a:lnTo>
                  <a:pt x="1072959" y="7962"/>
                </a:lnTo>
                <a:lnTo>
                  <a:pt x="1006017" y="0"/>
                </a:lnTo>
                <a:lnTo>
                  <a:pt x="873937" y="0"/>
                </a:lnTo>
                <a:lnTo>
                  <a:pt x="824699" y="5626"/>
                </a:lnTo>
                <a:lnTo>
                  <a:pt x="780161" y="11544"/>
                </a:lnTo>
                <a:lnTo>
                  <a:pt x="726617" y="21348"/>
                </a:lnTo>
                <a:lnTo>
                  <a:pt x="688047" y="29692"/>
                </a:lnTo>
                <a:lnTo>
                  <a:pt x="643547" y="41389"/>
                </a:lnTo>
                <a:lnTo>
                  <a:pt x="589318" y="58902"/>
                </a:lnTo>
                <a:lnTo>
                  <a:pt x="549948" y="72529"/>
                </a:lnTo>
                <a:lnTo>
                  <a:pt x="493941" y="96748"/>
                </a:lnTo>
                <a:lnTo>
                  <a:pt x="444715" y="120002"/>
                </a:lnTo>
                <a:lnTo>
                  <a:pt x="400151" y="144284"/>
                </a:lnTo>
                <a:lnTo>
                  <a:pt x="363334" y="165989"/>
                </a:lnTo>
                <a:lnTo>
                  <a:pt x="316280" y="196532"/>
                </a:lnTo>
                <a:lnTo>
                  <a:pt x="270510" y="229641"/>
                </a:lnTo>
                <a:lnTo>
                  <a:pt x="237286" y="255460"/>
                </a:lnTo>
                <a:lnTo>
                  <a:pt x="204787" y="282130"/>
                </a:lnTo>
                <a:lnTo>
                  <a:pt x="163614" y="319151"/>
                </a:lnTo>
                <a:lnTo>
                  <a:pt x="123545" y="357936"/>
                </a:lnTo>
                <a:lnTo>
                  <a:pt x="82372" y="401561"/>
                </a:lnTo>
                <a:lnTo>
                  <a:pt x="37477" y="452704"/>
                </a:lnTo>
                <a:lnTo>
                  <a:pt x="4953" y="512165"/>
                </a:lnTo>
                <a:lnTo>
                  <a:pt x="0" y="545020"/>
                </a:lnTo>
                <a:lnTo>
                  <a:pt x="2019" y="579691"/>
                </a:lnTo>
                <a:lnTo>
                  <a:pt x="15189" y="621347"/>
                </a:lnTo>
                <a:lnTo>
                  <a:pt x="41376" y="656590"/>
                </a:lnTo>
                <a:lnTo>
                  <a:pt x="83566" y="680491"/>
                </a:lnTo>
                <a:lnTo>
                  <a:pt x="111366" y="683094"/>
                </a:lnTo>
                <a:lnTo>
                  <a:pt x="136563" y="677887"/>
                </a:lnTo>
                <a:lnTo>
                  <a:pt x="159270" y="665492"/>
                </a:lnTo>
                <a:lnTo>
                  <a:pt x="179603" y="646468"/>
                </a:lnTo>
                <a:lnTo>
                  <a:pt x="205511" y="616140"/>
                </a:lnTo>
                <a:lnTo>
                  <a:pt x="218605" y="601103"/>
                </a:lnTo>
                <a:lnTo>
                  <a:pt x="246494" y="571144"/>
                </a:lnTo>
                <a:lnTo>
                  <a:pt x="276250" y="541464"/>
                </a:lnTo>
                <a:lnTo>
                  <a:pt x="305422" y="514057"/>
                </a:lnTo>
                <a:lnTo>
                  <a:pt x="348716" y="476923"/>
                </a:lnTo>
                <a:lnTo>
                  <a:pt x="393611" y="442709"/>
                </a:lnTo>
                <a:lnTo>
                  <a:pt x="435279" y="413981"/>
                </a:lnTo>
                <a:lnTo>
                  <a:pt x="473913" y="389966"/>
                </a:lnTo>
                <a:lnTo>
                  <a:pt x="509841" y="370090"/>
                </a:lnTo>
                <a:lnTo>
                  <a:pt x="545363" y="352082"/>
                </a:lnTo>
                <a:lnTo>
                  <a:pt x="581355" y="335013"/>
                </a:lnTo>
                <a:lnTo>
                  <a:pt x="620560" y="319468"/>
                </a:lnTo>
                <a:lnTo>
                  <a:pt x="677214" y="300583"/>
                </a:lnTo>
                <a:lnTo>
                  <a:pt x="720915" y="287477"/>
                </a:lnTo>
                <a:lnTo>
                  <a:pt x="774928" y="275209"/>
                </a:lnTo>
                <a:lnTo>
                  <a:pt x="816470" y="268897"/>
                </a:lnTo>
                <a:lnTo>
                  <a:pt x="863371" y="263639"/>
                </a:lnTo>
                <a:lnTo>
                  <a:pt x="909916" y="260997"/>
                </a:lnTo>
                <a:lnTo>
                  <a:pt x="933005" y="260743"/>
                </a:lnTo>
                <a:lnTo>
                  <a:pt x="956106" y="260997"/>
                </a:lnTo>
                <a:lnTo>
                  <a:pt x="998880" y="262597"/>
                </a:lnTo>
                <a:lnTo>
                  <a:pt x="1038212" y="265976"/>
                </a:lnTo>
                <a:lnTo>
                  <a:pt x="1079258" y="271716"/>
                </a:lnTo>
                <a:lnTo>
                  <a:pt x="1121994" y="279717"/>
                </a:lnTo>
                <a:lnTo>
                  <a:pt x="1161376" y="288556"/>
                </a:lnTo>
                <a:lnTo>
                  <a:pt x="1215364" y="303314"/>
                </a:lnTo>
                <a:lnTo>
                  <a:pt x="1266736" y="322326"/>
                </a:lnTo>
                <a:lnTo>
                  <a:pt x="1313370" y="341503"/>
                </a:lnTo>
                <a:lnTo>
                  <a:pt x="1351559" y="360184"/>
                </a:lnTo>
                <a:lnTo>
                  <a:pt x="1386624" y="379056"/>
                </a:lnTo>
                <a:lnTo>
                  <a:pt x="1425816" y="401459"/>
                </a:lnTo>
                <a:lnTo>
                  <a:pt x="1459738" y="423697"/>
                </a:lnTo>
                <a:lnTo>
                  <a:pt x="1511363" y="461454"/>
                </a:lnTo>
                <a:lnTo>
                  <a:pt x="1553311" y="495033"/>
                </a:lnTo>
                <a:lnTo>
                  <a:pt x="1593316" y="531964"/>
                </a:lnTo>
                <a:lnTo>
                  <a:pt x="1632115" y="570166"/>
                </a:lnTo>
                <a:lnTo>
                  <a:pt x="1664195" y="604697"/>
                </a:lnTo>
                <a:lnTo>
                  <a:pt x="1695081" y="640372"/>
                </a:lnTo>
                <a:lnTo>
                  <a:pt x="1706587" y="652957"/>
                </a:lnTo>
                <a:lnTo>
                  <a:pt x="1748561" y="679551"/>
                </a:lnTo>
                <a:lnTo>
                  <a:pt x="1777619" y="683183"/>
                </a:lnTo>
                <a:lnTo>
                  <a:pt x="1792135" y="681291"/>
                </a:lnTo>
                <a:lnTo>
                  <a:pt x="1839201" y="656285"/>
                </a:lnTo>
                <a:lnTo>
                  <a:pt x="1866861" y="613943"/>
                </a:lnTo>
                <a:lnTo>
                  <a:pt x="1875205" y="589343"/>
                </a:lnTo>
                <a:lnTo>
                  <a:pt x="1879307" y="577011"/>
                </a:lnTo>
                <a:lnTo>
                  <a:pt x="1879307" y="530034"/>
                </a:lnTo>
                <a:close/>
              </a:path>
            </a:pathLst>
          </a:custGeom>
          <a:solidFill>
            <a:srgbClr val="65DE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914247" y="6915437"/>
            <a:ext cx="245110" cy="300990"/>
          </a:xfrm>
          <a:custGeom>
            <a:avLst/>
            <a:gdLst/>
            <a:ahLst/>
            <a:cxnLst/>
            <a:rect l="l" t="t" r="r" b="b"/>
            <a:pathLst>
              <a:path w="245110" h="300990">
                <a:moveTo>
                  <a:pt x="124344" y="300644"/>
                </a:moveTo>
                <a:lnTo>
                  <a:pt x="80275" y="292029"/>
                </a:lnTo>
                <a:lnTo>
                  <a:pt x="43725" y="265157"/>
                </a:lnTo>
                <a:lnTo>
                  <a:pt x="10542" y="212300"/>
                </a:lnTo>
                <a:lnTo>
                  <a:pt x="0" y="151085"/>
                </a:lnTo>
                <a:lnTo>
                  <a:pt x="2910" y="115613"/>
                </a:lnTo>
                <a:lnTo>
                  <a:pt x="29039" y="52865"/>
                </a:lnTo>
                <a:lnTo>
                  <a:pt x="62685" y="18597"/>
                </a:lnTo>
                <a:lnTo>
                  <a:pt x="102721" y="2835"/>
                </a:lnTo>
                <a:lnTo>
                  <a:pt x="108546" y="196"/>
                </a:lnTo>
                <a:lnTo>
                  <a:pt x="146922" y="3037"/>
                </a:lnTo>
                <a:lnTo>
                  <a:pt x="198875" y="32619"/>
                </a:lnTo>
                <a:lnTo>
                  <a:pt x="230857" y="79773"/>
                </a:lnTo>
                <a:lnTo>
                  <a:pt x="243694" y="126423"/>
                </a:lnTo>
                <a:lnTo>
                  <a:pt x="245036" y="151203"/>
                </a:lnTo>
                <a:lnTo>
                  <a:pt x="242303" y="183122"/>
                </a:lnTo>
                <a:lnTo>
                  <a:pt x="220512" y="240640"/>
                </a:lnTo>
                <a:lnTo>
                  <a:pt x="177671" y="284968"/>
                </a:lnTo>
                <a:lnTo>
                  <a:pt x="152114" y="296608"/>
                </a:lnTo>
                <a:lnTo>
                  <a:pt x="124344" y="300644"/>
                </a:lnTo>
                <a:close/>
              </a:path>
            </a:pathLst>
          </a:custGeom>
          <a:solidFill>
            <a:srgbClr val="65DE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3" name="object 13"/>
          <p:cNvGrpSpPr/>
          <p:nvPr/>
        </p:nvGrpSpPr>
        <p:grpSpPr>
          <a:xfrm>
            <a:off x="1177989" y="7727404"/>
            <a:ext cx="1750060" cy="2019300"/>
            <a:chOff x="1177989" y="7727404"/>
            <a:chExt cx="1750060" cy="2019300"/>
          </a:xfrm>
        </p:grpSpPr>
        <p:sp>
          <p:nvSpPr>
            <p:cNvPr id="14" name="object 14"/>
            <p:cNvSpPr/>
            <p:nvPr/>
          </p:nvSpPr>
          <p:spPr>
            <a:xfrm>
              <a:off x="2002155" y="7727416"/>
              <a:ext cx="755650" cy="678180"/>
            </a:xfrm>
            <a:custGeom>
              <a:avLst/>
              <a:gdLst/>
              <a:ahLst/>
              <a:cxnLst/>
              <a:rect l="l" t="t" r="r" b="b"/>
              <a:pathLst>
                <a:path w="755650" h="678179">
                  <a:moveTo>
                    <a:pt x="618134" y="376478"/>
                  </a:moveTo>
                  <a:lnTo>
                    <a:pt x="613244" y="328244"/>
                  </a:lnTo>
                  <a:lnTo>
                    <a:pt x="599224" y="283311"/>
                  </a:lnTo>
                  <a:lnTo>
                    <a:pt x="577024" y="242620"/>
                  </a:lnTo>
                  <a:lnTo>
                    <a:pt x="547649" y="207149"/>
                  </a:lnTo>
                  <a:lnTo>
                    <a:pt x="512064" y="177863"/>
                  </a:lnTo>
                  <a:lnTo>
                    <a:pt x="471233" y="155752"/>
                  </a:lnTo>
                  <a:lnTo>
                    <a:pt x="426135" y="141770"/>
                  </a:lnTo>
                  <a:lnTo>
                    <a:pt x="377748" y="136893"/>
                  </a:lnTo>
                  <a:lnTo>
                    <a:pt x="329361" y="141770"/>
                  </a:lnTo>
                  <a:lnTo>
                    <a:pt x="284276" y="155752"/>
                  </a:lnTo>
                  <a:lnTo>
                    <a:pt x="243446" y="177863"/>
                  </a:lnTo>
                  <a:lnTo>
                    <a:pt x="207848" y="207149"/>
                  </a:lnTo>
                  <a:lnTo>
                    <a:pt x="178473" y="242620"/>
                  </a:lnTo>
                  <a:lnTo>
                    <a:pt x="156286" y="283311"/>
                  </a:lnTo>
                  <a:lnTo>
                    <a:pt x="142265" y="328244"/>
                  </a:lnTo>
                  <a:lnTo>
                    <a:pt x="137363" y="376478"/>
                  </a:lnTo>
                  <a:lnTo>
                    <a:pt x="139941" y="411632"/>
                  </a:lnTo>
                  <a:lnTo>
                    <a:pt x="147574" y="445744"/>
                  </a:lnTo>
                  <a:lnTo>
                    <a:pt x="160134" y="478345"/>
                  </a:lnTo>
                  <a:lnTo>
                    <a:pt x="177457" y="508977"/>
                  </a:lnTo>
                  <a:lnTo>
                    <a:pt x="234632" y="471081"/>
                  </a:lnTo>
                  <a:lnTo>
                    <a:pt x="222288" y="449224"/>
                  </a:lnTo>
                  <a:lnTo>
                    <a:pt x="213334" y="425945"/>
                  </a:lnTo>
                  <a:lnTo>
                    <a:pt x="207886" y="401586"/>
                  </a:lnTo>
                  <a:lnTo>
                    <a:pt x="206044" y="376478"/>
                  </a:lnTo>
                  <a:lnTo>
                    <a:pt x="212191" y="331038"/>
                  </a:lnTo>
                  <a:lnTo>
                    <a:pt x="229527" y="290169"/>
                  </a:lnTo>
                  <a:lnTo>
                    <a:pt x="256400" y="255524"/>
                  </a:lnTo>
                  <a:lnTo>
                    <a:pt x="291160" y="228739"/>
                  </a:lnTo>
                  <a:lnTo>
                    <a:pt x="332155" y="211467"/>
                  </a:lnTo>
                  <a:lnTo>
                    <a:pt x="377748" y="205346"/>
                  </a:lnTo>
                  <a:lnTo>
                    <a:pt x="423341" y="211467"/>
                  </a:lnTo>
                  <a:lnTo>
                    <a:pt x="464350" y="228739"/>
                  </a:lnTo>
                  <a:lnTo>
                    <a:pt x="499110" y="255524"/>
                  </a:lnTo>
                  <a:lnTo>
                    <a:pt x="525983" y="290169"/>
                  </a:lnTo>
                  <a:lnTo>
                    <a:pt x="543318" y="331038"/>
                  </a:lnTo>
                  <a:lnTo>
                    <a:pt x="549452" y="376478"/>
                  </a:lnTo>
                  <a:lnTo>
                    <a:pt x="547624" y="401586"/>
                  </a:lnTo>
                  <a:lnTo>
                    <a:pt x="542175" y="425945"/>
                  </a:lnTo>
                  <a:lnTo>
                    <a:pt x="533222" y="449224"/>
                  </a:lnTo>
                  <a:lnTo>
                    <a:pt x="520865" y="471081"/>
                  </a:lnTo>
                  <a:lnTo>
                    <a:pt x="578040" y="508977"/>
                  </a:lnTo>
                  <a:lnTo>
                    <a:pt x="595376" y="478345"/>
                  </a:lnTo>
                  <a:lnTo>
                    <a:pt x="607923" y="445744"/>
                  </a:lnTo>
                  <a:lnTo>
                    <a:pt x="615556" y="411632"/>
                  </a:lnTo>
                  <a:lnTo>
                    <a:pt x="618134" y="376478"/>
                  </a:lnTo>
                  <a:close/>
                </a:path>
                <a:path w="755650" h="678179">
                  <a:moveTo>
                    <a:pt x="755497" y="376478"/>
                  </a:moveTo>
                  <a:lnTo>
                    <a:pt x="752551" y="329311"/>
                  </a:lnTo>
                  <a:lnTo>
                    <a:pt x="743940" y="283883"/>
                  </a:lnTo>
                  <a:lnTo>
                    <a:pt x="730034" y="240538"/>
                  </a:lnTo>
                  <a:lnTo>
                    <a:pt x="711174" y="199631"/>
                  </a:lnTo>
                  <a:lnTo>
                    <a:pt x="687730" y="161531"/>
                  </a:lnTo>
                  <a:lnTo>
                    <a:pt x="660057" y="126568"/>
                  </a:lnTo>
                  <a:lnTo>
                    <a:pt x="628497" y="95123"/>
                  </a:lnTo>
                  <a:lnTo>
                    <a:pt x="593420" y="67538"/>
                  </a:lnTo>
                  <a:lnTo>
                    <a:pt x="555180" y="44170"/>
                  </a:lnTo>
                  <a:lnTo>
                    <a:pt x="514146" y="25374"/>
                  </a:lnTo>
                  <a:lnTo>
                    <a:pt x="470649" y="11506"/>
                  </a:lnTo>
                  <a:lnTo>
                    <a:pt x="425069" y="2933"/>
                  </a:lnTo>
                  <a:lnTo>
                    <a:pt x="377748" y="0"/>
                  </a:lnTo>
                  <a:lnTo>
                    <a:pt x="330441" y="2933"/>
                  </a:lnTo>
                  <a:lnTo>
                    <a:pt x="284848" y="11506"/>
                  </a:lnTo>
                  <a:lnTo>
                    <a:pt x="241363" y="25374"/>
                  </a:lnTo>
                  <a:lnTo>
                    <a:pt x="200317" y="44170"/>
                  </a:lnTo>
                  <a:lnTo>
                    <a:pt x="162090" y="67538"/>
                  </a:lnTo>
                  <a:lnTo>
                    <a:pt x="127012" y="95123"/>
                  </a:lnTo>
                  <a:lnTo>
                    <a:pt x="95453" y="126568"/>
                  </a:lnTo>
                  <a:lnTo>
                    <a:pt x="67779" y="161531"/>
                  </a:lnTo>
                  <a:lnTo>
                    <a:pt x="44335" y="199631"/>
                  </a:lnTo>
                  <a:lnTo>
                    <a:pt x="25476" y="240538"/>
                  </a:lnTo>
                  <a:lnTo>
                    <a:pt x="11557" y="283883"/>
                  </a:lnTo>
                  <a:lnTo>
                    <a:pt x="2959" y="329311"/>
                  </a:lnTo>
                  <a:lnTo>
                    <a:pt x="0" y="376478"/>
                  </a:lnTo>
                  <a:lnTo>
                    <a:pt x="3340" y="427024"/>
                  </a:lnTo>
                  <a:lnTo>
                    <a:pt x="13157" y="475881"/>
                  </a:lnTo>
                  <a:lnTo>
                    <a:pt x="29235" y="522566"/>
                  </a:lnTo>
                  <a:lnTo>
                    <a:pt x="51308" y="566585"/>
                  </a:lnTo>
                  <a:lnTo>
                    <a:pt x="79146" y="607428"/>
                  </a:lnTo>
                  <a:lnTo>
                    <a:pt x="112483" y="644626"/>
                  </a:lnTo>
                  <a:lnTo>
                    <a:pt x="151079" y="677659"/>
                  </a:lnTo>
                  <a:lnTo>
                    <a:pt x="192328" y="622935"/>
                  </a:lnTo>
                  <a:lnTo>
                    <a:pt x="155892" y="591045"/>
                  </a:lnTo>
                  <a:lnTo>
                    <a:pt x="125361" y="554621"/>
                  </a:lnTo>
                  <a:lnTo>
                    <a:pt x="101041" y="514311"/>
                  </a:lnTo>
                  <a:lnTo>
                    <a:pt x="83286" y="470763"/>
                  </a:lnTo>
                  <a:lnTo>
                    <a:pt x="72390" y="424599"/>
                  </a:lnTo>
                  <a:lnTo>
                    <a:pt x="68681" y="376478"/>
                  </a:lnTo>
                  <a:lnTo>
                    <a:pt x="72047" y="331012"/>
                  </a:lnTo>
                  <a:lnTo>
                    <a:pt x="81800" y="287616"/>
                  </a:lnTo>
                  <a:lnTo>
                    <a:pt x="97459" y="246735"/>
                  </a:lnTo>
                  <a:lnTo>
                    <a:pt x="118554" y="208876"/>
                  </a:lnTo>
                  <a:lnTo>
                    <a:pt x="144589" y="174498"/>
                  </a:lnTo>
                  <a:lnTo>
                    <a:pt x="175094" y="144094"/>
                  </a:lnTo>
                  <a:lnTo>
                    <a:pt x="209588" y="118135"/>
                  </a:lnTo>
                  <a:lnTo>
                    <a:pt x="247586" y="97116"/>
                  </a:lnTo>
                  <a:lnTo>
                    <a:pt x="288594" y="81508"/>
                  </a:lnTo>
                  <a:lnTo>
                    <a:pt x="332143" y="71793"/>
                  </a:lnTo>
                  <a:lnTo>
                    <a:pt x="377748" y="68440"/>
                  </a:lnTo>
                  <a:lnTo>
                    <a:pt x="423367" y="71793"/>
                  </a:lnTo>
                  <a:lnTo>
                    <a:pt x="466915" y="81508"/>
                  </a:lnTo>
                  <a:lnTo>
                    <a:pt x="507923" y="97116"/>
                  </a:lnTo>
                  <a:lnTo>
                    <a:pt x="545922" y="118135"/>
                  </a:lnTo>
                  <a:lnTo>
                    <a:pt x="580415" y="144094"/>
                  </a:lnTo>
                  <a:lnTo>
                    <a:pt x="610920" y="174498"/>
                  </a:lnTo>
                  <a:lnTo>
                    <a:pt x="636955" y="208876"/>
                  </a:lnTo>
                  <a:lnTo>
                    <a:pt x="658050" y="246735"/>
                  </a:lnTo>
                  <a:lnTo>
                    <a:pt x="673709" y="287616"/>
                  </a:lnTo>
                  <a:lnTo>
                    <a:pt x="683463" y="331012"/>
                  </a:lnTo>
                  <a:lnTo>
                    <a:pt x="686816" y="376478"/>
                  </a:lnTo>
                  <a:lnTo>
                    <a:pt x="683120" y="424599"/>
                  </a:lnTo>
                  <a:lnTo>
                    <a:pt x="672223" y="470763"/>
                  </a:lnTo>
                  <a:lnTo>
                    <a:pt x="654456" y="514311"/>
                  </a:lnTo>
                  <a:lnTo>
                    <a:pt x="630148" y="554621"/>
                  </a:lnTo>
                  <a:lnTo>
                    <a:pt x="599617" y="591045"/>
                  </a:lnTo>
                  <a:lnTo>
                    <a:pt x="563168" y="622935"/>
                  </a:lnTo>
                  <a:lnTo>
                    <a:pt x="604418" y="677659"/>
                  </a:lnTo>
                  <a:lnTo>
                    <a:pt x="643026" y="644626"/>
                  </a:lnTo>
                  <a:lnTo>
                    <a:pt x="676363" y="607428"/>
                  </a:lnTo>
                  <a:lnTo>
                    <a:pt x="704189" y="566585"/>
                  </a:lnTo>
                  <a:lnTo>
                    <a:pt x="726274" y="522566"/>
                  </a:lnTo>
                  <a:lnTo>
                    <a:pt x="742340" y="475881"/>
                  </a:lnTo>
                  <a:lnTo>
                    <a:pt x="752170" y="427024"/>
                  </a:lnTo>
                  <a:lnTo>
                    <a:pt x="755497" y="376478"/>
                  </a:lnTo>
                  <a:close/>
                </a:path>
              </a:pathLst>
            </a:custGeom>
            <a:solidFill>
              <a:srgbClr val="4EC20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832089" y="8025021"/>
              <a:ext cx="582295" cy="1630045"/>
            </a:xfrm>
            <a:custGeom>
              <a:avLst/>
              <a:gdLst/>
              <a:ahLst/>
              <a:cxnLst/>
              <a:rect l="l" t="t" r="r" b="b"/>
              <a:pathLst>
                <a:path w="582294" h="1630045">
                  <a:moveTo>
                    <a:pt x="65427" y="1629417"/>
                  </a:moveTo>
                  <a:lnTo>
                    <a:pt x="0" y="1608591"/>
                  </a:lnTo>
                  <a:lnTo>
                    <a:pt x="41565" y="1478795"/>
                  </a:lnTo>
                  <a:lnTo>
                    <a:pt x="42037" y="1473948"/>
                  </a:lnTo>
                  <a:lnTo>
                    <a:pt x="43531" y="1469285"/>
                  </a:lnTo>
                  <a:lnTo>
                    <a:pt x="45960" y="1465058"/>
                  </a:lnTo>
                  <a:lnTo>
                    <a:pt x="218097" y="927476"/>
                  </a:lnTo>
                  <a:lnTo>
                    <a:pt x="218351" y="926359"/>
                  </a:lnTo>
                  <a:lnTo>
                    <a:pt x="218570" y="925238"/>
                  </a:lnTo>
                  <a:lnTo>
                    <a:pt x="219037" y="923732"/>
                  </a:lnTo>
                  <a:lnTo>
                    <a:pt x="219205" y="923467"/>
                  </a:lnTo>
                  <a:lnTo>
                    <a:pt x="219591" y="922329"/>
                  </a:lnTo>
                  <a:lnTo>
                    <a:pt x="220278" y="920708"/>
                  </a:lnTo>
                  <a:lnTo>
                    <a:pt x="515110" y="0"/>
                  </a:lnTo>
                  <a:lnTo>
                    <a:pt x="580538" y="20822"/>
                  </a:lnTo>
                  <a:lnTo>
                    <a:pt x="452348" y="421115"/>
                  </a:lnTo>
                  <a:lnTo>
                    <a:pt x="550674" y="421115"/>
                  </a:lnTo>
                  <a:lnTo>
                    <a:pt x="550674" y="489566"/>
                  </a:lnTo>
                  <a:lnTo>
                    <a:pt x="483418" y="489566"/>
                  </a:lnTo>
                  <a:lnTo>
                    <a:pt x="512664" y="521819"/>
                  </a:lnTo>
                  <a:lnTo>
                    <a:pt x="420102" y="521819"/>
                  </a:lnTo>
                  <a:lnTo>
                    <a:pt x="332607" y="795053"/>
                  </a:lnTo>
                  <a:lnTo>
                    <a:pt x="425505" y="795053"/>
                  </a:lnTo>
                  <a:lnTo>
                    <a:pt x="329353" y="900271"/>
                  </a:lnTo>
                  <a:lnTo>
                    <a:pt x="550674" y="900271"/>
                  </a:lnTo>
                  <a:lnTo>
                    <a:pt x="550674" y="968722"/>
                  </a:lnTo>
                  <a:lnTo>
                    <a:pt x="358697" y="968722"/>
                  </a:lnTo>
                  <a:lnTo>
                    <a:pt x="388318" y="989830"/>
                  </a:lnTo>
                  <a:lnTo>
                    <a:pt x="270248" y="989830"/>
                  </a:lnTo>
                  <a:lnTo>
                    <a:pt x="140985" y="1393463"/>
                  </a:lnTo>
                  <a:lnTo>
                    <a:pt x="259052" y="1393463"/>
                  </a:lnTo>
                  <a:lnTo>
                    <a:pt x="182701" y="1447877"/>
                  </a:lnTo>
                  <a:lnTo>
                    <a:pt x="547824" y="1447877"/>
                  </a:lnTo>
                  <a:lnTo>
                    <a:pt x="547824" y="1516328"/>
                  </a:lnTo>
                  <a:lnTo>
                    <a:pt x="101648" y="1516328"/>
                  </a:lnTo>
                  <a:lnTo>
                    <a:pt x="65427" y="1629417"/>
                  </a:lnTo>
                  <a:close/>
                </a:path>
                <a:path w="582294" h="1630045">
                  <a:moveTo>
                    <a:pt x="425505" y="795053"/>
                  </a:moveTo>
                  <a:lnTo>
                    <a:pt x="332607" y="795053"/>
                  </a:lnTo>
                  <a:lnTo>
                    <a:pt x="500872" y="610908"/>
                  </a:lnTo>
                  <a:lnTo>
                    <a:pt x="420102" y="521819"/>
                  </a:lnTo>
                  <a:lnTo>
                    <a:pt x="512664" y="521819"/>
                  </a:lnTo>
                  <a:lnTo>
                    <a:pt x="572974" y="588332"/>
                  </a:lnTo>
                  <a:lnTo>
                    <a:pt x="578740" y="597051"/>
                  </a:lnTo>
                  <a:lnTo>
                    <a:pt x="581561" y="606867"/>
                  </a:lnTo>
                  <a:lnTo>
                    <a:pt x="581351" y="617075"/>
                  </a:lnTo>
                  <a:lnTo>
                    <a:pt x="578022" y="626968"/>
                  </a:lnTo>
                  <a:lnTo>
                    <a:pt x="575812" y="631298"/>
                  </a:lnTo>
                  <a:lnTo>
                    <a:pt x="572743" y="634973"/>
                  </a:lnTo>
                  <a:lnTo>
                    <a:pt x="569120" y="637899"/>
                  </a:lnTo>
                  <a:lnTo>
                    <a:pt x="425505" y="795053"/>
                  </a:lnTo>
                  <a:close/>
                </a:path>
                <a:path w="582294" h="1630045">
                  <a:moveTo>
                    <a:pt x="259052" y="1393463"/>
                  </a:moveTo>
                  <a:lnTo>
                    <a:pt x="140985" y="1393463"/>
                  </a:lnTo>
                  <a:lnTo>
                    <a:pt x="488784" y="1145581"/>
                  </a:lnTo>
                  <a:lnTo>
                    <a:pt x="270248" y="989830"/>
                  </a:lnTo>
                  <a:lnTo>
                    <a:pt x="388318" y="989830"/>
                  </a:lnTo>
                  <a:lnTo>
                    <a:pt x="567527" y="1117538"/>
                  </a:lnTo>
                  <a:lnTo>
                    <a:pt x="573163" y="1122585"/>
                  </a:lnTo>
                  <a:lnTo>
                    <a:pt x="577509" y="1128665"/>
                  </a:lnTo>
                  <a:lnTo>
                    <a:pt x="580431" y="1135540"/>
                  </a:lnTo>
                  <a:lnTo>
                    <a:pt x="581796" y="1142972"/>
                  </a:lnTo>
                  <a:lnTo>
                    <a:pt x="581287" y="1151790"/>
                  </a:lnTo>
                  <a:lnTo>
                    <a:pt x="578623" y="1160139"/>
                  </a:lnTo>
                  <a:lnTo>
                    <a:pt x="573983" y="1167564"/>
                  </a:lnTo>
                  <a:lnTo>
                    <a:pt x="567544" y="1173608"/>
                  </a:lnTo>
                  <a:lnTo>
                    <a:pt x="259052" y="1393463"/>
                  </a:lnTo>
                  <a:close/>
                </a:path>
              </a:pathLst>
            </a:custGeom>
            <a:solidFill>
              <a:srgbClr val="D83D3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344877" y="8035328"/>
              <a:ext cx="582930" cy="1619250"/>
            </a:xfrm>
            <a:custGeom>
              <a:avLst/>
              <a:gdLst/>
              <a:ahLst/>
              <a:cxnLst/>
              <a:rect l="l" t="t" r="r" b="b"/>
              <a:pathLst>
                <a:path w="582930" h="1619250">
                  <a:moveTo>
                    <a:pt x="582853" y="1598295"/>
                  </a:moveTo>
                  <a:lnTo>
                    <a:pt x="540791" y="1466964"/>
                  </a:lnTo>
                  <a:lnTo>
                    <a:pt x="539813" y="1461046"/>
                  </a:lnTo>
                  <a:lnTo>
                    <a:pt x="537413" y="1456423"/>
                  </a:lnTo>
                  <a:lnTo>
                    <a:pt x="441858" y="1158036"/>
                  </a:lnTo>
                  <a:lnTo>
                    <a:pt x="441858" y="1383157"/>
                  </a:lnTo>
                  <a:lnTo>
                    <a:pt x="400151" y="1353439"/>
                  </a:lnTo>
                  <a:lnTo>
                    <a:pt x="400151" y="1437576"/>
                  </a:lnTo>
                  <a:lnTo>
                    <a:pt x="69367" y="1437576"/>
                  </a:lnTo>
                  <a:lnTo>
                    <a:pt x="69367" y="1201826"/>
                  </a:lnTo>
                  <a:lnTo>
                    <a:pt x="400151" y="1437576"/>
                  </a:lnTo>
                  <a:lnTo>
                    <a:pt x="400151" y="1353439"/>
                  </a:lnTo>
                  <a:lnTo>
                    <a:pt x="94068" y="1135278"/>
                  </a:lnTo>
                  <a:lnTo>
                    <a:pt x="312610" y="979538"/>
                  </a:lnTo>
                  <a:lnTo>
                    <a:pt x="441858" y="1383157"/>
                  </a:lnTo>
                  <a:lnTo>
                    <a:pt x="441858" y="1158036"/>
                  </a:lnTo>
                  <a:lnTo>
                    <a:pt x="364744" y="917232"/>
                  </a:lnTo>
                  <a:lnTo>
                    <a:pt x="364655" y="916355"/>
                  </a:lnTo>
                  <a:lnTo>
                    <a:pt x="364020" y="914590"/>
                  </a:lnTo>
                  <a:lnTo>
                    <a:pt x="363893" y="913752"/>
                  </a:lnTo>
                  <a:lnTo>
                    <a:pt x="363308" y="912647"/>
                  </a:lnTo>
                  <a:lnTo>
                    <a:pt x="362966" y="911669"/>
                  </a:lnTo>
                  <a:lnTo>
                    <a:pt x="251790" y="564476"/>
                  </a:lnTo>
                  <a:lnTo>
                    <a:pt x="251790" y="889965"/>
                  </a:lnTo>
                  <a:lnTo>
                    <a:pt x="224155" y="889965"/>
                  </a:lnTo>
                  <a:lnTo>
                    <a:pt x="224155" y="958418"/>
                  </a:lnTo>
                  <a:lnTo>
                    <a:pt x="69367" y="1068730"/>
                  </a:lnTo>
                  <a:lnTo>
                    <a:pt x="69367" y="958418"/>
                  </a:lnTo>
                  <a:lnTo>
                    <a:pt x="224155" y="958418"/>
                  </a:lnTo>
                  <a:lnTo>
                    <a:pt x="224155" y="889965"/>
                  </a:lnTo>
                  <a:lnTo>
                    <a:pt x="69367" y="889965"/>
                  </a:lnTo>
                  <a:lnTo>
                    <a:pt x="69367" y="689952"/>
                  </a:lnTo>
                  <a:lnTo>
                    <a:pt x="229781" y="866038"/>
                  </a:lnTo>
                  <a:lnTo>
                    <a:pt x="251790" y="889965"/>
                  </a:lnTo>
                  <a:lnTo>
                    <a:pt x="251790" y="564476"/>
                  </a:lnTo>
                  <a:lnTo>
                    <a:pt x="251117" y="562368"/>
                  </a:lnTo>
                  <a:lnTo>
                    <a:pt x="251117" y="787527"/>
                  </a:lnTo>
                  <a:lnTo>
                    <a:pt x="80835" y="600773"/>
                  </a:lnTo>
                  <a:lnTo>
                    <a:pt x="162636" y="511238"/>
                  </a:lnTo>
                  <a:lnTo>
                    <a:pt x="251117" y="787527"/>
                  </a:lnTo>
                  <a:lnTo>
                    <a:pt x="251117" y="562368"/>
                  </a:lnTo>
                  <a:lnTo>
                    <a:pt x="130492" y="185661"/>
                  </a:lnTo>
                  <a:lnTo>
                    <a:pt x="130492" y="410819"/>
                  </a:lnTo>
                  <a:lnTo>
                    <a:pt x="98971" y="410819"/>
                  </a:lnTo>
                  <a:lnTo>
                    <a:pt x="98971" y="479272"/>
                  </a:lnTo>
                  <a:lnTo>
                    <a:pt x="69367" y="511670"/>
                  </a:lnTo>
                  <a:lnTo>
                    <a:pt x="69367" y="479272"/>
                  </a:lnTo>
                  <a:lnTo>
                    <a:pt x="98971" y="479272"/>
                  </a:lnTo>
                  <a:lnTo>
                    <a:pt x="98971" y="410819"/>
                  </a:lnTo>
                  <a:lnTo>
                    <a:pt x="69367" y="410819"/>
                  </a:lnTo>
                  <a:lnTo>
                    <a:pt x="69367" y="219913"/>
                  </a:lnTo>
                  <a:lnTo>
                    <a:pt x="130492" y="410819"/>
                  </a:lnTo>
                  <a:lnTo>
                    <a:pt x="130492" y="185661"/>
                  </a:lnTo>
                  <a:lnTo>
                    <a:pt x="80010" y="28003"/>
                  </a:lnTo>
                  <a:lnTo>
                    <a:pt x="72199" y="14020"/>
                  </a:lnTo>
                  <a:lnTo>
                    <a:pt x="60058" y="4406"/>
                  </a:lnTo>
                  <a:lnTo>
                    <a:pt x="45199" y="0"/>
                  </a:lnTo>
                  <a:lnTo>
                    <a:pt x="29222" y="1651"/>
                  </a:lnTo>
                  <a:lnTo>
                    <a:pt x="17614" y="7429"/>
                  </a:lnTo>
                  <a:lnTo>
                    <a:pt x="8597" y="16306"/>
                  </a:lnTo>
                  <a:lnTo>
                    <a:pt x="2768" y="27533"/>
                  </a:lnTo>
                  <a:lnTo>
                    <a:pt x="685" y="40297"/>
                  </a:lnTo>
                  <a:lnTo>
                    <a:pt x="685" y="593966"/>
                  </a:lnTo>
                  <a:lnTo>
                    <a:pt x="520" y="594448"/>
                  </a:lnTo>
                  <a:lnTo>
                    <a:pt x="0" y="603707"/>
                  </a:lnTo>
                  <a:lnTo>
                    <a:pt x="685" y="606755"/>
                  </a:lnTo>
                  <a:lnTo>
                    <a:pt x="685" y="1135519"/>
                  </a:lnTo>
                  <a:lnTo>
                    <a:pt x="520" y="1137869"/>
                  </a:lnTo>
                  <a:lnTo>
                    <a:pt x="685" y="1138694"/>
                  </a:lnTo>
                  <a:lnTo>
                    <a:pt x="685" y="1608709"/>
                  </a:lnTo>
                  <a:lnTo>
                    <a:pt x="69367" y="1608709"/>
                  </a:lnTo>
                  <a:lnTo>
                    <a:pt x="69367" y="1506029"/>
                  </a:lnTo>
                  <a:lnTo>
                    <a:pt x="481203" y="1506029"/>
                  </a:lnTo>
                  <a:lnTo>
                    <a:pt x="517423" y="1619123"/>
                  </a:lnTo>
                  <a:lnTo>
                    <a:pt x="582853" y="1598295"/>
                  </a:lnTo>
                  <a:close/>
                </a:path>
              </a:pathLst>
            </a:custGeom>
            <a:solidFill>
              <a:srgbClr val="C834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276892" y="8001207"/>
              <a:ext cx="206044" cy="20535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177988" y="8446147"/>
              <a:ext cx="755650" cy="1301115"/>
            </a:xfrm>
            <a:custGeom>
              <a:avLst/>
              <a:gdLst/>
              <a:ahLst/>
              <a:cxnLst/>
              <a:rect l="l" t="t" r="r" b="b"/>
              <a:pathLst>
                <a:path w="755650" h="1301115">
                  <a:moveTo>
                    <a:pt x="755484" y="102666"/>
                  </a:moveTo>
                  <a:lnTo>
                    <a:pt x="747395" y="62712"/>
                  </a:lnTo>
                  <a:lnTo>
                    <a:pt x="725309" y="30073"/>
                  </a:lnTo>
                  <a:lnTo>
                    <a:pt x="692569" y="8064"/>
                  </a:lnTo>
                  <a:lnTo>
                    <a:pt x="652462" y="0"/>
                  </a:lnTo>
                  <a:lnTo>
                    <a:pt x="103022" y="0"/>
                  </a:lnTo>
                  <a:lnTo>
                    <a:pt x="62915" y="8064"/>
                  </a:lnTo>
                  <a:lnTo>
                    <a:pt x="30175" y="30073"/>
                  </a:lnTo>
                  <a:lnTo>
                    <a:pt x="8089" y="62712"/>
                  </a:lnTo>
                  <a:lnTo>
                    <a:pt x="0" y="102666"/>
                  </a:lnTo>
                  <a:lnTo>
                    <a:pt x="0" y="1197889"/>
                  </a:lnTo>
                  <a:lnTo>
                    <a:pt x="8089" y="1237843"/>
                  </a:lnTo>
                  <a:lnTo>
                    <a:pt x="30175" y="1270482"/>
                  </a:lnTo>
                  <a:lnTo>
                    <a:pt x="62915" y="1292491"/>
                  </a:lnTo>
                  <a:lnTo>
                    <a:pt x="103022" y="1300556"/>
                  </a:lnTo>
                  <a:lnTo>
                    <a:pt x="652462" y="1300556"/>
                  </a:lnTo>
                  <a:lnTo>
                    <a:pt x="692569" y="1292491"/>
                  </a:lnTo>
                  <a:lnTo>
                    <a:pt x="725309" y="1270482"/>
                  </a:lnTo>
                  <a:lnTo>
                    <a:pt x="747395" y="1237843"/>
                  </a:lnTo>
                  <a:lnTo>
                    <a:pt x="755484" y="1197889"/>
                  </a:lnTo>
                  <a:lnTo>
                    <a:pt x="755484" y="102666"/>
                  </a:lnTo>
                  <a:close/>
                </a:path>
              </a:pathLst>
            </a:custGeom>
            <a:solidFill>
              <a:srgbClr val="65DE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290650" y="8069668"/>
              <a:ext cx="530225" cy="261620"/>
            </a:xfrm>
            <a:custGeom>
              <a:avLst/>
              <a:gdLst/>
              <a:ahLst/>
              <a:cxnLst/>
              <a:rect l="l" t="t" r="r" b="b"/>
              <a:pathLst>
                <a:path w="530225" h="261620">
                  <a:moveTo>
                    <a:pt x="428891" y="217728"/>
                  </a:moveTo>
                  <a:lnTo>
                    <a:pt x="393776" y="183108"/>
                  </a:lnTo>
                  <a:lnTo>
                    <a:pt x="354101" y="157772"/>
                  </a:lnTo>
                  <a:lnTo>
                    <a:pt x="310870" y="142201"/>
                  </a:lnTo>
                  <a:lnTo>
                    <a:pt x="265087" y="136893"/>
                  </a:lnTo>
                  <a:lnTo>
                    <a:pt x="219290" y="142201"/>
                  </a:lnTo>
                  <a:lnTo>
                    <a:pt x="176060" y="157772"/>
                  </a:lnTo>
                  <a:lnTo>
                    <a:pt x="136385" y="183108"/>
                  </a:lnTo>
                  <a:lnTo>
                    <a:pt x="101269" y="217728"/>
                  </a:lnTo>
                  <a:lnTo>
                    <a:pt x="154165" y="261416"/>
                  </a:lnTo>
                  <a:lnTo>
                    <a:pt x="178333" y="237401"/>
                  </a:lnTo>
                  <a:lnTo>
                    <a:pt x="205333" y="219824"/>
                  </a:lnTo>
                  <a:lnTo>
                    <a:pt x="234480" y="209016"/>
                  </a:lnTo>
                  <a:lnTo>
                    <a:pt x="265087" y="205346"/>
                  </a:lnTo>
                  <a:lnTo>
                    <a:pt x="295681" y="209016"/>
                  </a:lnTo>
                  <a:lnTo>
                    <a:pt x="324827" y="219824"/>
                  </a:lnTo>
                  <a:lnTo>
                    <a:pt x="351828" y="237401"/>
                  </a:lnTo>
                  <a:lnTo>
                    <a:pt x="375996" y="261416"/>
                  </a:lnTo>
                  <a:lnTo>
                    <a:pt x="428891" y="217728"/>
                  </a:lnTo>
                  <a:close/>
                </a:path>
                <a:path w="530225" h="261620">
                  <a:moveTo>
                    <a:pt x="530161" y="113118"/>
                  </a:moveTo>
                  <a:lnTo>
                    <a:pt x="492925" y="79413"/>
                  </a:lnTo>
                  <a:lnTo>
                    <a:pt x="452259" y="51371"/>
                  </a:lnTo>
                  <a:lnTo>
                    <a:pt x="408673" y="29197"/>
                  </a:lnTo>
                  <a:lnTo>
                    <a:pt x="362623" y="13119"/>
                  </a:lnTo>
                  <a:lnTo>
                    <a:pt x="314591" y="3314"/>
                  </a:lnTo>
                  <a:lnTo>
                    <a:pt x="265087" y="0"/>
                  </a:lnTo>
                  <a:lnTo>
                    <a:pt x="215569" y="3314"/>
                  </a:lnTo>
                  <a:lnTo>
                    <a:pt x="167538" y="13119"/>
                  </a:lnTo>
                  <a:lnTo>
                    <a:pt x="121488" y="29197"/>
                  </a:lnTo>
                  <a:lnTo>
                    <a:pt x="77901" y="51371"/>
                  </a:lnTo>
                  <a:lnTo>
                    <a:pt x="37236" y="79413"/>
                  </a:lnTo>
                  <a:lnTo>
                    <a:pt x="0" y="113118"/>
                  </a:lnTo>
                  <a:lnTo>
                    <a:pt x="49390" y="160680"/>
                  </a:lnTo>
                  <a:lnTo>
                    <a:pt x="86156" y="128244"/>
                  </a:lnTo>
                  <a:lnTo>
                    <a:pt x="126784" y="102514"/>
                  </a:lnTo>
                  <a:lnTo>
                    <a:pt x="170599" y="83781"/>
                  </a:lnTo>
                  <a:lnTo>
                    <a:pt x="216928" y="72326"/>
                  </a:lnTo>
                  <a:lnTo>
                    <a:pt x="265087" y="68440"/>
                  </a:lnTo>
                  <a:lnTo>
                    <a:pt x="313232" y="72326"/>
                  </a:lnTo>
                  <a:lnTo>
                    <a:pt x="359562" y="83781"/>
                  </a:lnTo>
                  <a:lnTo>
                    <a:pt x="403377" y="102514"/>
                  </a:lnTo>
                  <a:lnTo>
                    <a:pt x="444004" y="128244"/>
                  </a:lnTo>
                  <a:lnTo>
                    <a:pt x="480771" y="160680"/>
                  </a:lnTo>
                  <a:lnTo>
                    <a:pt x="530161" y="113118"/>
                  </a:lnTo>
                  <a:close/>
                </a:path>
              </a:pathLst>
            </a:custGeom>
            <a:solidFill>
              <a:srgbClr val="4EC20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281011" y="8719940"/>
              <a:ext cx="137362" cy="136901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487055" y="8719940"/>
              <a:ext cx="137362" cy="136901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693100" y="8719940"/>
              <a:ext cx="137362" cy="136901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281011" y="8925292"/>
              <a:ext cx="137362" cy="136901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487055" y="8925292"/>
              <a:ext cx="137362" cy="136901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693100" y="8925292"/>
              <a:ext cx="137362" cy="136901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281011" y="9130645"/>
              <a:ext cx="137362" cy="136901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487055" y="9130645"/>
              <a:ext cx="137362" cy="136901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693100" y="9130645"/>
              <a:ext cx="137362" cy="136901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281011" y="9335997"/>
              <a:ext cx="137362" cy="136901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487055" y="9335997"/>
              <a:ext cx="137362" cy="136901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693100" y="9335997"/>
              <a:ext cx="137362" cy="136901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/>
          <p:nvPr/>
        </p:nvSpPr>
        <p:spPr>
          <a:xfrm>
            <a:off x="11368247" y="2442529"/>
            <a:ext cx="1924049" cy="229551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3" name="object 33"/>
          <p:cNvGrpSpPr/>
          <p:nvPr/>
        </p:nvGrpSpPr>
        <p:grpSpPr>
          <a:xfrm>
            <a:off x="11011190" y="5752327"/>
            <a:ext cx="2632075" cy="1476375"/>
            <a:chOff x="11011190" y="5752327"/>
            <a:chExt cx="2632075" cy="1476375"/>
          </a:xfrm>
        </p:grpSpPr>
        <p:sp>
          <p:nvSpPr>
            <p:cNvPr id="34" name="object 34"/>
            <p:cNvSpPr/>
            <p:nvPr/>
          </p:nvSpPr>
          <p:spPr>
            <a:xfrm>
              <a:off x="11242607" y="5752327"/>
              <a:ext cx="2400300" cy="1476375"/>
            </a:xfrm>
            <a:custGeom>
              <a:avLst/>
              <a:gdLst/>
              <a:ahLst/>
              <a:cxnLst/>
              <a:rect l="l" t="t" r="r" b="b"/>
              <a:pathLst>
                <a:path w="2400300" h="1476375">
                  <a:moveTo>
                    <a:pt x="1997755" y="1476172"/>
                  </a:moveTo>
                  <a:lnTo>
                    <a:pt x="489321" y="1476172"/>
                  </a:lnTo>
                  <a:lnTo>
                    <a:pt x="442202" y="1473924"/>
                  </a:lnTo>
                  <a:lnTo>
                    <a:pt x="396348" y="1467319"/>
                  </a:lnTo>
                  <a:lnTo>
                    <a:pt x="351966" y="1456562"/>
                  </a:lnTo>
                  <a:lnTo>
                    <a:pt x="309260" y="1441859"/>
                  </a:lnTo>
                  <a:lnTo>
                    <a:pt x="268436" y="1423415"/>
                  </a:lnTo>
                  <a:lnTo>
                    <a:pt x="229699" y="1401435"/>
                  </a:lnTo>
                  <a:lnTo>
                    <a:pt x="193254" y="1376126"/>
                  </a:lnTo>
                  <a:lnTo>
                    <a:pt x="159305" y="1347694"/>
                  </a:lnTo>
                  <a:lnTo>
                    <a:pt x="128060" y="1316343"/>
                  </a:lnTo>
                  <a:lnTo>
                    <a:pt x="99721" y="1282279"/>
                  </a:lnTo>
                  <a:lnTo>
                    <a:pt x="74496" y="1245708"/>
                  </a:lnTo>
                  <a:lnTo>
                    <a:pt x="52588" y="1206836"/>
                  </a:lnTo>
                  <a:lnTo>
                    <a:pt x="34203" y="1165869"/>
                  </a:lnTo>
                  <a:lnTo>
                    <a:pt x="19547" y="1123011"/>
                  </a:lnTo>
                  <a:lnTo>
                    <a:pt x="8824" y="1078468"/>
                  </a:lnTo>
                  <a:lnTo>
                    <a:pt x="2240" y="1032447"/>
                  </a:lnTo>
                  <a:lnTo>
                    <a:pt x="0" y="985153"/>
                  </a:lnTo>
                  <a:lnTo>
                    <a:pt x="2240" y="937823"/>
                  </a:lnTo>
                  <a:lnTo>
                    <a:pt x="8825" y="891769"/>
                  </a:lnTo>
                  <a:lnTo>
                    <a:pt x="19548" y="847198"/>
                  </a:lnTo>
                  <a:lnTo>
                    <a:pt x="34206" y="804313"/>
                  </a:lnTo>
                  <a:lnTo>
                    <a:pt x="52591" y="763322"/>
                  </a:lnTo>
                  <a:lnTo>
                    <a:pt x="74500" y="724429"/>
                  </a:lnTo>
                  <a:lnTo>
                    <a:pt x="99727" y="687839"/>
                  </a:lnTo>
                  <a:lnTo>
                    <a:pt x="128066" y="653759"/>
                  </a:lnTo>
                  <a:lnTo>
                    <a:pt x="159313" y="622394"/>
                  </a:lnTo>
                  <a:lnTo>
                    <a:pt x="193261" y="593950"/>
                  </a:lnTo>
                  <a:lnTo>
                    <a:pt x="229707" y="568631"/>
                  </a:lnTo>
                  <a:lnTo>
                    <a:pt x="268444" y="546643"/>
                  </a:lnTo>
                  <a:lnTo>
                    <a:pt x="309268" y="528193"/>
                  </a:lnTo>
                  <a:lnTo>
                    <a:pt x="351973" y="513485"/>
                  </a:lnTo>
                  <a:lnTo>
                    <a:pt x="396353" y="502724"/>
                  </a:lnTo>
                  <a:lnTo>
                    <a:pt x="442204" y="496117"/>
                  </a:lnTo>
                  <a:lnTo>
                    <a:pt x="489321" y="493869"/>
                  </a:lnTo>
                  <a:lnTo>
                    <a:pt x="516360" y="494631"/>
                  </a:lnTo>
                  <a:lnTo>
                    <a:pt x="542987" y="496865"/>
                  </a:lnTo>
                  <a:lnTo>
                    <a:pt x="569196" y="500497"/>
                  </a:lnTo>
                  <a:lnTo>
                    <a:pt x="594980" y="505454"/>
                  </a:lnTo>
                  <a:lnTo>
                    <a:pt x="608206" y="460213"/>
                  </a:lnTo>
                  <a:lnTo>
                    <a:pt x="624447" y="416354"/>
                  </a:lnTo>
                  <a:lnTo>
                    <a:pt x="643580" y="373999"/>
                  </a:lnTo>
                  <a:lnTo>
                    <a:pt x="665486" y="333268"/>
                  </a:lnTo>
                  <a:lnTo>
                    <a:pt x="690042" y="294285"/>
                  </a:lnTo>
                  <a:lnTo>
                    <a:pt x="717127" y="257169"/>
                  </a:lnTo>
                  <a:lnTo>
                    <a:pt x="746619" y="222044"/>
                  </a:lnTo>
                  <a:lnTo>
                    <a:pt x="778398" y="189030"/>
                  </a:lnTo>
                  <a:lnTo>
                    <a:pt x="812341" y="158249"/>
                  </a:lnTo>
                  <a:lnTo>
                    <a:pt x="848328" y="129823"/>
                  </a:lnTo>
                  <a:lnTo>
                    <a:pt x="886237" y="103873"/>
                  </a:lnTo>
                  <a:lnTo>
                    <a:pt x="925946" y="80520"/>
                  </a:lnTo>
                  <a:lnTo>
                    <a:pt x="967335" y="59887"/>
                  </a:lnTo>
                  <a:lnTo>
                    <a:pt x="1010281" y="42094"/>
                  </a:lnTo>
                  <a:lnTo>
                    <a:pt x="1054664" y="27264"/>
                  </a:lnTo>
                  <a:lnTo>
                    <a:pt x="1100362" y="15518"/>
                  </a:lnTo>
                  <a:lnTo>
                    <a:pt x="1147254" y="6978"/>
                  </a:lnTo>
                  <a:lnTo>
                    <a:pt x="1195218" y="1764"/>
                  </a:lnTo>
                  <a:lnTo>
                    <a:pt x="1244132" y="0"/>
                  </a:lnTo>
                  <a:lnTo>
                    <a:pt x="1291996" y="1688"/>
                  </a:lnTo>
                  <a:lnTo>
                    <a:pt x="1338952" y="6677"/>
                  </a:lnTo>
                  <a:lnTo>
                    <a:pt x="1384888" y="14854"/>
                  </a:lnTo>
                  <a:lnTo>
                    <a:pt x="1429689" y="26105"/>
                  </a:lnTo>
                  <a:lnTo>
                    <a:pt x="1473242" y="40316"/>
                  </a:lnTo>
                  <a:lnTo>
                    <a:pt x="1515434" y="57373"/>
                  </a:lnTo>
                  <a:lnTo>
                    <a:pt x="1556151" y="77163"/>
                  </a:lnTo>
                  <a:lnTo>
                    <a:pt x="1595280" y="99573"/>
                  </a:lnTo>
                  <a:lnTo>
                    <a:pt x="1632707" y="124489"/>
                  </a:lnTo>
                  <a:lnTo>
                    <a:pt x="1668318" y="151796"/>
                  </a:lnTo>
                  <a:lnTo>
                    <a:pt x="1702001" y="181382"/>
                  </a:lnTo>
                  <a:lnTo>
                    <a:pt x="1733641" y="213133"/>
                  </a:lnTo>
                  <a:lnTo>
                    <a:pt x="1763126" y="246935"/>
                  </a:lnTo>
                  <a:lnTo>
                    <a:pt x="1790341" y="282675"/>
                  </a:lnTo>
                  <a:lnTo>
                    <a:pt x="1815173" y="320239"/>
                  </a:lnTo>
                  <a:lnTo>
                    <a:pt x="1837509" y="359514"/>
                  </a:lnTo>
                  <a:lnTo>
                    <a:pt x="1857235" y="400385"/>
                  </a:lnTo>
                  <a:lnTo>
                    <a:pt x="1874238" y="442739"/>
                  </a:lnTo>
                  <a:lnTo>
                    <a:pt x="1888403" y="486463"/>
                  </a:lnTo>
                  <a:lnTo>
                    <a:pt x="1899619" y="531443"/>
                  </a:lnTo>
                  <a:lnTo>
                    <a:pt x="1907770" y="577566"/>
                  </a:lnTo>
                  <a:lnTo>
                    <a:pt x="1912745" y="624717"/>
                  </a:lnTo>
                  <a:lnTo>
                    <a:pt x="1914428" y="672783"/>
                  </a:lnTo>
                  <a:lnTo>
                    <a:pt x="1914274" y="677127"/>
                  </a:lnTo>
                  <a:lnTo>
                    <a:pt x="1934646" y="673376"/>
                  </a:lnTo>
                  <a:lnTo>
                    <a:pt x="1955350" y="670655"/>
                  </a:lnTo>
                  <a:lnTo>
                    <a:pt x="1976384" y="668998"/>
                  </a:lnTo>
                  <a:lnTo>
                    <a:pt x="1997746" y="668438"/>
                  </a:lnTo>
                  <a:lnTo>
                    <a:pt x="2044656" y="671154"/>
                  </a:lnTo>
                  <a:lnTo>
                    <a:pt x="2089979" y="679100"/>
                  </a:lnTo>
                  <a:lnTo>
                    <a:pt x="2133413" y="691974"/>
                  </a:lnTo>
                  <a:lnTo>
                    <a:pt x="2174656" y="709473"/>
                  </a:lnTo>
                  <a:lnTo>
                    <a:pt x="2213405" y="731296"/>
                  </a:lnTo>
                  <a:lnTo>
                    <a:pt x="2249359" y="757141"/>
                  </a:lnTo>
                  <a:lnTo>
                    <a:pt x="2282215" y="786705"/>
                  </a:lnTo>
                  <a:lnTo>
                    <a:pt x="2311671" y="819687"/>
                  </a:lnTo>
                  <a:lnTo>
                    <a:pt x="2337425" y="855784"/>
                  </a:lnTo>
                  <a:lnTo>
                    <a:pt x="2359175" y="894694"/>
                  </a:lnTo>
                  <a:lnTo>
                    <a:pt x="2376617" y="936115"/>
                  </a:lnTo>
                  <a:lnTo>
                    <a:pt x="2389451" y="979745"/>
                  </a:lnTo>
                  <a:lnTo>
                    <a:pt x="2397374" y="1025282"/>
                  </a:lnTo>
                  <a:lnTo>
                    <a:pt x="2400083" y="1072423"/>
                  </a:lnTo>
                  <a:lnTo>
                    <a:pt x="2397376" y="1119516"/>
                  </a:lnTo>
                  <a:lnTo>
                    <a:pt x="2389454" y="1165011"/>
                  </a:lnTo>
                  <a:lnTo>
                    <a:pt x="2376621" y="1208606"/>
                  </a:lnTo>
                  <a:lnTo>
                    <a:pt x="2359179" y="1249999"/>
                  </a:lnTo>
                  <a:lnTo>
                    <a:pt x="2337430" y="1288885"/>
                  </a:lnTo>
                  <a:lnTo>
                    <a:pt x="2311676" y="1324964"/>
                  </a:lnTo>
                  <a:lnTo>
                    <a:pt x="2282220" y="1357931"/>
                  </a:lnTo>
                  <a:lnTo>
                    <a:pt x="2249364" y="1387485"/>
                  </a:lnTo>
                  <a:lnTo>
                    <a:pt x="2213410" y="1413323"/>
                  </a:lnTo>
                  <a:lnTo>
                    <a:pt x="2174660" y="1435141"/>
                  </a:lnTo>
                  <a:lnTo>
                    <a:pt x="2133418" y="1452638"/>
                  </a:lnTo>
                  <a:lnTo>
                    <a:pt x="2089985" y="1465511"/>
                  </a:lnTo>
                  <a:lnTo>
                    <a:pt x="2044663" y="1473456"/>
                  </a:lnTo>
                  <a:lnTo>
                    <a:pt x="1997755" y="1476172"/>
                  </a:lnTo>
                  <a:close/>
                </a:path>
              </a:pathLst>
            </a:custGeom>
            <a:solidFill>
              <a:srgbClr val="80DB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1746982" y="6453864"/>
              <a:ext cx="1346835" cy="774700"/>
            </a:xfrm>
            <a:custGeom>
              <a:avLst/>
              <a:gdLst/>
              <a:ahLst/>
              <a:cxnLst/>
              <a:rect l="l" t="t" r="r" b="b"/>
              <a:pathLst>
                <a:path w="1346834" h="774700">
                  <a:moveTo>
                    <a:pt x="1346207" y="774626"/>
                  </a:moveTo>
                  <a:lnTo>
                    <a:pt x="495990" y="774626"/>
                  </a:lnTo>
                  <a:lnTo>
                    <a:pt x="0" y="186882"/>
                  </a:lnTo>
                  <a:lnTo>
                    <a:pt x="186373" y="0"/>
                  </a:lnTo>
                  <a:lnTo>
                    <a:pt x="559727" y="0"/>
                  </a:lnTo>
                  <a:lnTo>
                    <a:pt x="563819" y="1457"/>
                  </a:lnTo>
                  <a:lnTo>
                    <a:pt x="566623" y="4471"/>
                  </a:lnTo>
                  <a:lnTo>
                    <a:pt x="617057" y="55038"/>
                  </a:lnTo>
                  <a:lnTo>
                    <a:pt x="623291" y="49009"/>
                  </a:lnTo>
                  <a:lnTo>
                    <a:pt x="1346207" y="774626"/>
                  </a:lnTo>
                  <a:close/>
                </a:path>
              </a:pathLst>
            </a:custGeom>
            <a:solidFill>
              <a:srgbClr val="66BF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1129616" y="6813431"/>
              <a:ext cx="1122680" cy="55244"/>
            </a:xfrm>
            <a:custGeom>
              <a:avLst/>
              <a:gdLst/>
              <a:ahLst/>
              <a:cxnLst/>
              <a:rect l="l" t="t" r="r" b="b"/>
              <a:pathLst>
                <a:path w="1122679" h="55245">
                  <a:moveTo>
                    <a:pt x="1122258" y="55211"/>
                  </a:moveTo>
                  <a:lnTo>
                    <a:pt x="0" y="55211"/>
                  </a:lnTo>
                  <a:lnTo>
                    <a:pt x="0" y="0"/>
                  </a:lnTo>
                  <a:lnTo>
                    <a:pt x="1122258" y="0"/>
                  </a:lnTo>
                  <a:lnTo>
                    <a:pt x="1122258" y="55211"/>
                  </a:lnTo>
                  <a:close/>
                </a:path>
              </a:pathLst>
            </a:custGeom>
            <a:solidFill>
              <a:srgbClr val="5C6D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1063203" y="6453645"/>
              <a:ext cx="1255395" cy="360045"/>
            </a:xfrm>
            <a:custGeom>
              <a:avLst/>
              <a:gdLst/>
              <a:ahLst/>
              <a:cxnLst/>
              <a:rect l="l" t="t" r="r" b="b"/>
              <a:pathLst>
                <a:path w="1255395" h="360045">
                  <a:moveTo>
                    <a:pt x="1247935" y="359785"/>
                  </a:moveTo>
                  <a:lnTo>
                    <a:pt x="7132" y="359785"/>
                  </a:lnTo>
                  <a:lnTo>
                    <a:pt x="0" y="352635"/>
                  </a:lnTo>
                  <a:lnTo>
                    <a:pt x="0" y="6912"/>
                  </a:lnTo>
                  <a:lnTo>
                    <a:pt x="7132" y="0"/>
                  </a:lnTo>
                  <a:lnTo>
                    <a:pt x="1247925" y="0"/>
                  </a:lnTo>
                  <a:lnTo>
                    <a:pt x="1254885" y="6912"/>
                  </a:lnTo>
                  <a:lnTo>
                    <a:pt x="1254894" y="352635"/>
                  </a:lnTo>
                  <a:close/>
                </a:path>
              </a:pathLst>
            </a:custGeom>
            <a:solidFill>
              <a:srgbClr val="AAB4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11099654" y="6490250"/>
              <a:ext cx="1182370" cy="287020"/>
            </a:xfrm>
            <a:custGeom>
              <a:avLst/>
              <a:gdLst/>
              <a:ahLst/>
              <a:cxnLst/>
              <a:rect l="l" t="t" r="r" b="b"/>
              <a:pathLst>
                <a:path w="1182370" h="287020">
                  <a:moveTo>
                    <a:pt x="1181939" y="286594"/>
                  </a:moveTo>
                  <a:lnTo>
                    <a:pt x="0" y="286594"/>
                  </a:lnTo>
                  <a:lnTo>
                    <a:pt x="0" y="0"/>
                  </a:lnTo>
                  <a:lnTo>
                    <a:pt x="1181939" y="0"/>
                  </a:lnTo>
                  <a:lnTo>
                    <a:pt x="1181939" y="286594"/>
                  </a:lnTo>
                  <a:close/>
                </a:path>
              </a:pathLst>
            </a:custGeom>
            <a:solidFill>
              <a:srgbClr val="F5F7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12136470" y="6600654"/>
              <a:ext cx="65769" cy="65876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11224222" y="6502882"/>
              <a:ext cx="1146175" cy="261620"/>
            </a:xfrm>
            <a:custGeom>
              <a:avLst/>
              <a:gdLst/>
              <a:ahLst/>
              <a:cxnLst/>
              <a:rect l="l" t="t" r="r" b="b"/>
              <a:pathLst>
                <a:path w="1146175" h="261620">
                  <a:moveTo>
                    <a:pt x="28867" y="172859"/>
                  </a:moveTo>
                  <a:lnTo>
                    <a:pt x="0" y="172859"/>
                  </a:lnTo>
                  <a:lnTo>
                    <a:pt x="0" y="201752"/>
                  </a:lnTo>
                  <a:lnTo>
                    <a:pt x="28867" y="201752"/>
                  </a:lnTo>
                  <a:lnTo>
                    <a:pt x="28867" y="172859"/>
                  </a:lnTo>
                  <a:close/>
                </a:path>
                <a:path w="1146175" h="261620">
                  <a:moveTo>
                    <a:pt x="28867" y="59601"/>
                  </a:moveTo>
                  <a:lnTo>
                    <a:pt x="0" y="59601"/>
                  </a:lnTo>
                  <a:lnTo>
                    <a:pt x="0" y="88519"/>
                  </a:lnTo>
                  <a:lnTo>
                    <a:pt x="28867" y="88519"/>
                  </a:lnTo>
                  <a:lnTo>
                    <a:pt x="28867" y="59601"/>
                  </a:lnTo>
                  <a:close/>
                </a:path>
                <a:path w="1146175" h="261620">
                  <a:moveTo>
                    <a:pt x="72161" y="116217"/>
                  </a:moveTo>
                  <a:lnTo>
                    <a:pt x="43383" y="116217"/>
                  </a:lnTo>
                  <a:lnTo>
                    <a:pt x="43383" y="145148"/>
                  </a:lnTo>
                  <a:lnTo>
                    <a:pt x="72161" y="145148"/>
                  </a:lnTo>
                  <a:lnTo>
                    <a:pt x="72161" y="116217"/>
                  </a:lnTo>
                  <a:close/>
                </a:path>
                <a:path w="1146175" h="261620">
                  <a:moveTo>
                    <a:pt x="118084" y="172859"/>
                  </a:moveTo>
                  <a:lnTo>
                    <a:pt x="89281" y="172859"/>
                  </a:lnTo>
                  <a:lnTo>
                    <a:pt x="89281" y="201752"/>
                  </a:lnTo>
                  <a:lnTo>
                    <a:pt x="118084" y="201752"/>
                  </a:lnTo>
                  <a:lnTo>
                    <a:pt x="118084" y="172859"/>
                  </a:lnTo>
                  <a:close/>
                </a:path>
                <a:path w="1146175" h="261620">
                  <a:moveTo>
                    <a:pt x="118084" y="59601"/>
                  </a:moveTo>
                  <a:lnTo>
                    <a:pt x="89281" y="59601"/>
                  </a:lnTo>
                  <a:lnTo>
                    <a:pt x="89281" y="88519"/>
                  </a:lnTo>
                  <a:lnTo>
                    <a:pt x="118084" y="88519"/>
                  </a:lnTo>
                  <a:lnTo>
                    <a:pt x="118084" y="59601"/>
                  </a:lnTo>
                  <a:close/>
                </a:path>
                <a:path w="1146175" h="261620">
                  <a:moveTo>
                    <a:pt x="161404" y="116217"/>
                  </a:moveTo>
                  <a:lnTo>
                    <a:pt x="132359" y="116217"/>
                  </a:lnTo>
                  <a:lnTo>
                    <a:pt x="132359" y="145148"/>
                  </a:lnTo>
                  <a:lnTo>
                    <a:pt x="161404" y="145148"/>
                  </a:lnTo>
                  <a:lnTo>
                    <a:pt x="161404" y="116217"/>
                  </a:lnTo>
                  <a:close/>
                </a:path>
                <a:path w="1146175" h="261620">
                  <a:moveTo>
                    <a:pt x="207314" y="172859"/>
                  </a:moveTo>
                  <a:lnTo>
                    <a:pt x="178282" y="172859"/>
                  </a:lnTo>
                  <a:lnTo>
                    <a:pt x="178282" y="201752"/>
                  </a:lnTo>
                  <a:lnTo>
                    <a:pt x="207314" y="201752"/>
                  </a:lnTo>
                  <a:lnTo>
                    <a:pt x="207314" y="172859"/>
                  </a:lnTo>
                  <a:close/>
                </a:path>
                <a:path w="1146175" h="261620">
                  <a:moveTo>
                    <a:pt x="207314" y="59601"/>
                  </a:moveTo>
                  <a:lnTo>
                    <a:pt x="178282" y="59601"/>
                  </a:lnTo>
                  <a:lnTo>
                    <a:pt x="178282" y="88519"/>
                  </a:lnTo>
                  <a:lnTo>
                    <a:pt x="207314" y="88519"/>
                  </a:lnTo>
                  <a:lnTo>
                    <a:pt x="207314" y="59601"/>
                  </a:lnTo>
                  <a:close/>
                </a:path>
                <a:path w="1146175" h="261620">
                  <a:moveTo>
                    <a:pt x="250418" y="116217"/>
                  </a:moveTo>
                  <a:lnTo>
                    <a:pt x="221500" y="116217"/>
                  </a:lnTo>
                  <a:lnTo>
                    <a:pt x="221500" y="145148"/>
                  </a:lnTo>
                  <a:lnTo>
                    <a:pt x="250418" y="145148"/>
                  </a:lnTo>
                  <a:lnTo>
                    <a:pt x="250418" y="116217"/>
                  </a:lnTo>
                  <a:close/>
                </a:path>
                <a:path w="1146175" h="261620">
                  <a:moveTo>
                    <a:pt x="296303" y="172859"/>
                  </a:moveTo>
                  <a:lnTo>
                    <a:pt x="267474" y="172859"/>
                  </a:lnTo>
                  <a:lnTo>
                    <a:pt x="267474" y="201752"/>
                  </a:lnTo>
                  <a:lnTo>
                    <a:pt x="296303" y="201752"/>
                  </a:lnTo>
                  <a:lnTo>
                    <a:pt x="296303" y="172859"/>
                  </a:lnTo>
                  <a:close/>
                </a:path>
                <a:path w="1146175" h="261620">
                  <a:moveTo>
                    <a:pt x="296303" y="59601"/>
                  </a:moveTo>
                  <a:lnTo>
                    <a:pt x="267474" y="59601"/>
                  </a:lnTo>
                  <a:lnTo>
                    <a:pt x="267474" y="88519"/>
                  </a:lnTo>
                  <a:lnTo>
                    <a:pt x="296303" y="88519"/>
                  </a:lnTo>
                  <a:lnTo>
                    <a:pt x="296303" y="59601"/>
                  </a:lnTo>
                  <a:close/>
                </a:path>
                <a:path w="1146175" h="261620">
                  <a:moveTo>
                    <a:pt x="339559" y="116217"/>
                  </a:moveTo>
                  <a:lnTo>
                    <a:pt x="310769" y="116217"/>
                  </a:lnTo>
                  <a:lnTo>
                    <a:pt x="310769" y="145148"/>
                  </a:lnTo>
                  <a:lnTo>
                    <a:pt x="339559" y="145148"/>
                  </a:lnTo>
                  <a:lnTo>
                    <a:pt x="339559" y="116217"/>
                  </a:lnTo>
                  <a:close/>
                </a:path>
                <a:path w="1146175" h="261620">
                  <a:moveTo>
                    <a:pt x="385559" y="172859"/>
                  </a:moveTo>
                  <a:lnTo>
                    <a:pt x="356717" y="172859"/>
                  </a:lnTo>
                  <a:lnTo>
                    <a:pt x="356717" y="201752"/>
                  </a:lnTo>
                  <a:lnTo>
                    <a:pt x="385559" y="201752"/>
                  </a:lnTo>
                  <a:lnTo>
                    <a:pt x="385559" y="172859"/>
                  </a:lnTo>
                  <a:close/>
                </a:path>
                <a:path w="1146175" h="261620">
                  <a:moveTo>
                    <a:pt x="385559" y="59601"/>
                  </a:moveTo>
                  <a:lnTo>
                    <a:pt x="356717" y="59601"/>
                  </a:lnTo>
                  <a:lnTo>
                    <a:pt x="356717" y="88519"/>
                  </a:lnTo>
                  <a:lnTo>
                    <a:pt x="385559" y="88519"/>
                  </a:lnTo>
                  <a:lnTo>
                    <a:pt x="385559" y="59601"/>
                  </a:lnTo>
                  <a:close/>
                </a:path>
                <a:path w="1146175" h="261620">
                  <a:moveTo>
                    <a:pt x="428866" y="116217"/>
                  </a:moveTo>
                  <a:lnTo>
                    <a:pt x="399796" y="116217"/>
                  </a:lnTo>
                  <a:lnTo>
                    <a:pt x="399796" y="145148"/>
                  </a:lnTo>
                  <a:lnTo>
                    <a:pt x="428866" y="145148"/>
                  </a:lnTo>
                  <a:lnTo>
                    <a:pt x="428866" y="116217"/>
                  </a:lnTo>
                  <a:close/>
                </a:path>
                <a:path w="1146175" h="261620">
                  <a:moveTo>
                    <a:pt x="793991" y="116217"/>
                  </a:moveTo>
                  <a:lnTo>
                    <a:pt x="547103" y="116217"/>
                  </a:lnTo>
                  <a:lnTo>
                    <a:pt x="547103" y="145148"/>
                  </a:lnTo>
                  <a:lnTo>
                    <a:pt x="793991" y="145148"/>
                  </a:lnTo>
                  <a:lnTo>
                    <a:pt x="793991" y="116217"/>
                  </a:lnTo>
                  <a:close/>
                </a:path>
                <a:path w="1146175" h="261620">
                  <a:moveTo>
                    <a:pt x="1146060" y="0"/>
                  </a:moveTo>
                  <a:lnTo>
                    <a:pt x="1093876" y="0"/>
                  </a:lnTo>
                  <a:lnTo>
                    <a:pt x="1093876" y="261366"/>
                  </a:lnTo>
                  <a:lnTo>
                    <a:pt x="1146060" y="261366"/>
                  </a:lnTo>
                  <a:lnTo>
                    <a:pt x="1146060" y="0"/>
                  </a:lnTo>
                  <a:close/>
                </a:path>
              </a:pathLst>
            </a:custGeom>
            <a:solidFill>
              <a:srgbClr val="5C6D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12335993" y="6520497"/>
              <a:ext cx="16510" cy="226695"/>
            </a:xfrm>
            <a:custGeom>
              <a:avLst/>
              <a:gdLst/>
              <a:ahLst/>
              <a:cxnLst/>
              <a:rect l="l" t="t" r="r" b="b"/>
              <a:pathLst>
                <a:path w="16509" h="226695">
                  <a:moveTo>
                    <a:pt x="16421" y="213233"/>
                  </a:moveTo>
                  <a:lnTo>
                    <a:pt x="12636" y="209626"/>
                  </a:lnTo>
                  <a:lnTo>
                    <a:pt x="3683" y="209626"/>
                  </a:lnTo>
                  <a:lnTo>
                    <a:pt x="0" y="213233"/>
                  </a:lnTo>
                  <a:lnTo>
                    <a:pt x="0" y="222440"/>
                  </a:lnTo>
                  <a:lnTo>
                    <a:pt x="3683" y="226110"/>
                  </a:lnTo>
                  <a:lnTo>
                    <a:pt x="12636" y="226110"/>
                  </a:lnTo>
                  <a:lnTo>
                    <a:pt x="16421" y="222440"/>
                  </a:lnTo>
                  <a:lnTo>
                    <a:pt x="16421" y="213233"/>
                  </a:lnTo>
                  <a:close/>
                </a:path>
                <a:path w="16509" h="226695">
                  <a:moveTo>
                    <a:pt x="16421" y="3606"/>
                  </a:moveTo>
                  <a:lnTo>
                    <a:pt x="12636" y="0"/>
                  </a:lnTo>
                  <a:lnTo>
                    <a:pt x="3683" y="0"/>
                  </a:lnTo>
                  <a:lnTo>
                    <a:pt x="0" y="3619"/>
                  </a:lnTo>
                  <a:lnTo>
                    <a:pt x="0" y="12738"/>
                  </a:lnTo>
                  <a:lnTo>
                    <a:pt x="3683" y="16471"/>
                  </a:lnTo>
                  <a:lnTo>
                    <a:pt x="12636" y="16471"/>
                  </a:lnTo>
                  <a:lnTo>
                    <a:pt x="16421" y="12738"/>
                  </a:lnTo>
                  <a:lnTo>
                    <a:pt x="16421" y="3606"/>
                  </a:lnTo>
                  <a:close/>
                </a:path>
              </a:pathLst>
            </a:custGeom>
            <a:solidFill>
              <a:srgbClr val="F5F7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11011190" y="6502873"/>
              <a:ext cx="52069" cy="261620"/>
            </a:xfrm>
            <a:custGeom>
              <a:avLst/>
              <a:gdLst/>
              <a:ahLst/>
              <a:cxnLst/>
              <a:rect l="l" t="t" r="r" b="b"/>
              <a:pathLst>
                <a:path w="52070" h="261620">
                  <a:moveTo>
                    <a:pt x="52012" y="261366"/>
                  </a:moveTo>
                  <a:lnTo>
                    <a:pt x="0" y="261366"/>
                  </a:lnTo>
                  <a:lnTo>
                    <a:pt x="0" y="0"/>
                  </a:lnTo>
                  <a:lnTo>
                    <a:pt x="52012" y="0"/>
                  </a:lnTo>
                  <a:lnTo>
                    <a:pt x="52012" y="261366"/>
                  </a:lnTo>
                  <a:close/>
                </a:path>
              </a:pathLst>
            </a:custGeom>
            <a:solidFill>
              <a:srgbClr val="5C6D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11028998" y="6520497"/>
              <a:ext cx="16510" cy="226695"/>
            </a:xfrm>
            <a:custGeom>
              <a:avLst/>
              <a:gdLst/>
              <a:ahLst/>
              <a:cxnLst/>
              <a:rect l="l" t="t" r="r" b="b"/>
              <a:pathLst>
                <a:path w="16509" h="226695">
                  <a:moveTo>
                    <a:pt x="16446" y="213233"/>
                  </a:moveTo>
                  <a:lnTo>
                    <a:pt x="12814" y="209626"/>
                  </a:lnTo>
                  <a:lnTo>
                    <a:pt x="3568" y="209626"/>
                  </a:lnTo>
                  <a:lnTo>
                    <a:pt x="0" y="213233"/>
                  </a:lnTo>
                  <a:lnTo>
                    <a:pt x="0" y="222440"/>
                  </a:lnTo>
                  <a:lnTo>
                    <a:pt x="3568" y="226110"/>
                  </a:lnTo>
                  <a:lnTo>
                    <a:pt x="12814" y="226110"/>
                  </a:lnTo>
                  <a:lnTo>
                    <a:pt x="16446" y="222440"/>
                  </a:lnTo>
                  <a:lnTo>
                    <a:pt x="16446" y="213233"/>
                  </a:lnTo>
                  <a:close/>
                </a:path>
                <a:path w="16509" h="226695">
                  <a:moveTo>
                    <a:pt x="16446" y="3606"/>
                  </a:moveTo>
                  <a:lnTo>
                    <a:pt x="12814" y="0"/>
                  </a:lnTo>
                  <a:lnTo>
                    <a:pt x="3568" y="0"/>
                  </a:lnTo>
                  <a:lnTo>
                    <a:pt x="0" y="3619"/>
                  </a:lnTo>
                  <a:lnTo>
                    <a:pt x="0" y="12738"/>
                  </a:lnTo>
                  <a:lnTo>
                    <a:pt x="3568" y="16471"/>
                  </a:lnTo>
                  <a:lnTo>
                    <a:pt x="12814" y="16471"/>
                  </a:lnTo>
                  <a:lnTo>
                    <a:pt x="16446" y="12738"/>
                  </a:lnTo>
                  <a:lnTo>
                    <a:pt x="16446" y="3606"/>
                  </a:lnTo>
                  <a:close/>
                </a:path>
              </a:pathLst>
            </a:custGeom>
            <a:solidFill>
              <a:srgbClr val="F5F7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11063203" y="6868642"/>
              <a:ext cx="1255395" cy="360045"/>
            </a:xfrm>
            <a:custGeom>
              <a:avLst/>
              <a:gdLst/>
              <a:ahLst/>
              <a:cxnLst/>
              <a:rect l="l" t="t" r="r" b="b"/>
              <a:pathLst>
                <a:path w="1255395" h="360045">
                  <a:moveTo>
                    <a:pt x="1247935" y="359803"/>
                  </a:moveTo>
                  <a:lnTo>
                    <a:pt x="7132" y="359803"/>
                  </a:lnTo>
                  <a:lnTo>
                    <a:pt x="0" y="352835"/>
                  </a:lnTo>
                  <a:lnTo>
                    <a:pt x="0" y="6958"/>
                  </a:lnTo>
                  <a:lnTo>
                    <a:pt x="7132" y="0"/>
                  </a:lnTo>
                  <a:lnTo>
                    <a:pt x="1247925" y="0"/>
                  </a:lnTo>
                  <a:lnTo>
                    <a:pt x="1254885" y="6967"/>
                  </a:lnTo>
                  <a:lnTo>
                    <a:pt x="1254894" y="352835"/>
                  </a:lnTo>
                  <a:close/>
                </a:path>
              </a:pathLst>
            </a:custGeom>
            <a:solidFill>
              <a:srgbClr val="AAB4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11099654" y="6905255"/>
              <a:ext cx="1182370" cy="287020"/>
            </a:xfrm>
            <a:custGeom>
              <a:avLst/>
              <a:gdLst/>
              <a:ahLst/>
              <a:cxnLst/>
              <a:rect l="l" t="t" r="r" b="b"/>
              <a:pathLst>
                <a:path w="1182370" h="287020">
                  <a:moveTo>
                    <a:pt x="1181939" y="286585"/>
                  </a:moveTo>
                  <a:lnTo>
                    <a:pt x="0" y="286585"/>
                  </a:lnTo>
                  <a:lnTo>
                    <a:pt x="0" y="0"/>
                  </a:lnTo>
                  <a:lnTo>
                    <a:pt x="1181939" y="0"/>
                  </a:lnTo>
                  <a:lnTo>
                    <a:pt x="1181939" y="286585"/>
                  </a:lnTo>
                  <a:close/>
                </a:path>
              </a:pathLst>
            </a:custGeom>
            <a:solidFill>
              <a:srgbClr val="F5F7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12136470" y="7015660"/>
              <a:ext cx="65769" cy="65858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11224222" y="6917854"/>
              <a:ext cx="1146175" cy="261620"/>
            </a:xfrm>
            <a:custGeom>
              <a:avLst/>
              <a:gdLst/>
              <a:ahLst/>
              <a:cxnLst/>
              <a:rect l="l" t="t" r="r" b="b"/>
              <a:pathLst>
                <a:path w="1146175" h="261620">
                  <a:moveTo>
                    <a:pt x="28867" y="172872"/>
                  </a:moveTo>
                  <a:lnTo>
                    <a:pt x="0" y="172872"/>
                  </a:lnTo>
                  <a:lnTo>
                    <a:pt x="0" y="201853"/>
                  </a:lnTo>
                  <a:lnTo>
                    <a:pt x="28867" y="201853"/>
                  </a:lnTo>
                  <a:lnTo>
                    <a:pt x="28867" y="172872"/>
                  </a:lnTo>
                  <a:close/>
                </a:path>
                <a:path w="1146175" h="261620">
                  <a:moveTo>
                    <a:pt x="28867" y="59664"/>
                  </a:moveTo>
                  <a:lnTo>
                    <a:pt x="0" y="59664"/>
                  </a:lnTo>
                  <a:lnTo>
                    <a:pt x="0" y="88646"/>
                  </a:lnTo>
                  <a:lnTo>
                    <a:pt x="28867" y="88646"/>
                  </a:lnTo>
                  <a:lnTo>
                    <a:pt x="28867" y="59664"/>
                  </a:lnTo>
                  <a:close/>
                </a:path>
                <a:path w="1146175" h="261620">
                  <a:moveTo>
                    <a:pt x="72161" y="116268"/>
                  </a:moveTo>
                  <a:lnTo>
                    <a:pt x="43383" y="116268"/>
                  </a:lnTo>
                  <a:lnTo>
                    <a:pt x="43383" y="145249"/>
                  </a:lnTo>
                  <a:lnTo>
                    <a:pt x="72161" y="145249"/>
                  </a:lnTo>
                  <a:lnTo>
                    <a:pt x="72161" y="116268"/>
                  </a:lnTo>
                  <a:close/>
                </a:path>
                <a:path w="1146175" h="261620">
                  <a:moveTo>
                    <a:pt x="118084" y="172872"/>
                  </a:moveTo>
                  <a:lnTo>
                    <a:pt x="89281" y="172872"/>
                  </a:lnTo>
                  <a:lnTo>
                    <a:pt x="89281" y="201853"/>
                  </a:lnTo>
                  <a:lnTo>
                    <a:pt x="118084" y="201853"/>
                  </a:lnTo>
                  <a:lnTo>
                    <a:pt x="118084" y="172872"/>
                  </a:lnTo>
                  <a:close/>
                </a:path>
                <a:path w="1146175" h="261620">
                  <a:moveTo>
                    <a:pt x="118084" y="59664"/>
                  </a:moveTo>
                  <a:lnTo>
                    <a:pt x="89281" y="59664"/>
                  </a:lnTo>
                  <a:lnTo>
                    <a:pt x="89281" y="88646"/>
                  </a:lnTo>
                  <a:lnTo>
                    <a:pt x="118084" y="88646"/>
                  </a:lnTo>
                  <a:lnTo>
                    <a:pt x="118084" y="59664"/>
                  </a:lnTo>
                  <a:close/>
                </a:path>
                <a:path w="1146175" h="261620">
                  <a:moveTo>
                    <a:pt x="161404" y="116268"/>
                  </a:moveTo>
                  <a:lnTo>
                    <a:pt x="132359" y="116268"/>
                  </a:lnTo>
                  <a:lnTo>
                    <a:pt x="132359" y="145249"/>
                  </a:lnTo>
                  <a:lnTo>
                    <a:pt x="161404" y="145249"/>
                  </a:lnTo>
                  <a:lnTo>
                    <a:pt x="161404" y="116268"/>
                  </a:lnTo>
                  <a:close/>
                </a:path>
                <a:path w="1146175" h="261620">
                  <a:moveTo>
                    <a:pt x="207314" y="172872"/>
                  </a:moveTo>
                  <a:lnTo>
                    <a:pt x="178282" y="172872"/>
                  </a:lnTo>
                  <a:lnTo>
                    <a:pt x="178282" y="201853"/>
                  </a:lnTo>
                  <a:lnTo>
                    <a:pt x="207314" y="201853"/>
                  </a:lnTo>
                  <a:lnTo>
                    <a:pt x="207314" y="172872"/>
                  </a:lnTo>
                  <a:close/>
                </a:path>
                <a:path w="1146175" h="261620">
                  <a:moveTo>
                    <a:pt x="207314" y="59664"/>
                  </a:moveTo>
                  <a:lnTo>
                    <a:pt x="178282" y="59664"/>
                  </a:lnTo>
                  <a:lnTo>
                    <a:pt x="178282" y="88646"/>
                  </a:lnTo>
                  <a:lnTo>
                    <a:pt x="207314" y="88646"/>
                  </a:lnTo>
                  <a:lnTo>
                    <a:pt x="207314" y="59664"/>
                  </a:lnTo>
                  <a:close/>
                </a:path>
                <a:path w="1146175" h="261620">
                  <a:moveTo>
                    <a:pt x="250418" y="116268"/>
                  </a:moveTo>
                  <a:lnTo>
                    <a:pt x="221500" y="116268"/>
                  </a:lnTo>
                  <a:lnTo>
                    <a:pt x="221500" y="145249"/>
                  </a:lnTo>
                  <a:lnTo>
                    <a:pt x="250418" y="145249"/>
                  </a:lnTo>
                  <a:lnTo>
                    <a:pt x="250418" y="116268"/>
                  </a:lnTo>
                  <a:close/>
                </a:path>
                <a:path w="1146175" h="261620">
                  <a:moveTo>
                    <a:pt x="296303" y="172872"/>
                  </a:moveTo>
                  <a:lnTo>
                    <a:pt x="267474" y="172872"/>
                  </a:lnTo>
                  <a:lnTo>
                    <a:pt x="267474" y="201853"/>
                  </a:lnTo>
                  <a:lnTo>
                    <a:pt x="296303" y="201853"/>
                  </a:lnTo>
                  <a:lnTo>
                    <a:pt x="296303" y="172872"/>
                  </a:lnTo>
                  <a:close/>
                </a:path>
                <a:path w="1146175" h="261620">
                  <a:moveTo>
                    <a:pt x="296303" y="59664"/>
                  </a:moveTo>
                  <a:lnTo>
                    <a:pt x="267474" y="59664"/>
                  </a:lnTo>
                  <a:lnTo>
                    <a:pt x="267474" y="88646"/>
                  </a:lnTo>
                  <a:lnTo>
                    <a:pt x="296303" y="88646"/>
                  </a:lnTo>
                  <a:lnTo>
                    <a:pt x="296303" y="59664"/>
                  </a:lnTo>
                  <a:close/>
                </a:path>
                <a:path w="1146175" h="261620">
                  <a:moveTo>
                    <a:pt x="339559" y="116268"/>
                  </a:moveTo>
                  <a:lnTo>
                    <a:pt x="310769" y="116268"/>
                  </a:lnTo>
                  <a:lnTo>
                    <a:pt x="310769" y="145249"/>
                  </a:lnTo>
                  <a:lnTo>
                    <a:pt x="339559" y="145249"/>
                  </a:lnTo>
                  <a:lnTo>
                    <a:pt x="339559" y="116268"/>
                  </a:lnTo>
                  <a:close/>
                </a:path>
                <a:path w="1146175" h="261620">
                  <a:moveTo>
                    <a:pt x="385559" y="172872"/>
                  </a:moveTo>
                  <a:lnTo>
                    <a:pt x="356717" y="172872"/>
                  </a:lnTo>
                  <a:lnTo>
                    <a:pt x="356717" y="201853"/>
                  </a:lnTo>
                  <a:lnTo>
                    <a:pt x="385559" y="201853"/>
                  </a:lnTo>
                  <a:lnTo>
                    <a:pt x="385559" y="172872"/>
                  </a:lnTo>
                  <a:close/>
                </a:path>
                <a:path w="1146175" h="261620">
                  <a:moveTo>
                    <a:pt x="385559" y="59664"/>
                  </a:moveTo>
                  <a:lnTo>
                    <a:pt x="356717" y="59664"/>
                  </a:lnTo>
                  <a:lnTo>
                    <a:pt x="356717" y="88646"/>
                  </a:lnTo>
                  <a:lnTo>
                    <a:pt x="385559" y="88646"/>
                  </a:lnTo>
                  <a:lnTo>
                    <a:pt x="385559" y="59664"/>
                  </a:lnTo>
                  <a:close/>
                </a:path>
                <a:path w="1146175" h="261620">
                  <a:moveTo>
                    <a:pt x="428866" y="116268"/>
                  </a:moveTo>
                  <a:lnTo>
                    <a:pt x="399796" y="116268"/>
                  </a:lnTo>
                  <a:lnTo>
                    <a:pt x="399796" y="145249"/>
                  </a:lnTo>
                  <a:lnTo>
                    <a:pt x="428866" y="145249"/>
                  </a:lnTo>
                  <a:lnTo>
                    <a:pt x="428866" y="116268"/>
                  </a:lnTo>
                  <a:close/>
                </a:path>
                <a:path w="1146175" h="261620">
                  <a:moveTo>
                    <a:pt x="793991" y="116268"/>
                  </a:moveTo>
                  <a:lnTo>
                    <a:pt x="547103" y="116268"/>
                  </a:lnTo>
                  <a:lnTo>
                    <a:pt x="547103" y="145249"/>
                  </a:lnTo>
                  <a:lnTo>
                    <a:pt x="793991" y="145249"/>
                  </a:lnTo>
                  <a:lnTo>
                    <a:pt x="793991" y="116268"/>
                  </a:lnTo>
                  <a:close/>
                </a:path>
                <a:path w="1146175" h="261620">
                  <a:moveTo>
                    <a:pt x="1146060" y="0"/>
                  </a:moveTo>
                  <a:lnTo>
                    <a:pt x="1093876" y="0"/>
                  </a:lnTo>
                  <a:lnTo>
                    <a:pt x="1093876" y="261416"/>
                  </a:lnTo>
                  <a:lnTo>
                    <a:pt x="1146060" y="261416"/>
                  </a:lnTo>
                  <a:lnTo>
                    <a:pt x="1146060" y="0"/>
                  </a:lnTo>
                  <a:close/>
                </a:path>
              </a:pathLst>
            </a:custGeom>
            <a:solidFill>
              <a:srgbClr val="5C6D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12335993" y="6935393"/>
              <a:ext cx="16510" cy="226695"/>
            </a:xfrm>
            <a:custGeom>
              <a:avLst/>
              <a:gdLst/>
              <a:ahLst/>
              <a:cxnLst/>
              <a:rect l="l" t="t" r="r" b="b"/>
              <a:pathLst>
                <a:path w="16509" h="226695">
                  <a:moveTo>
                    <a:pt x="16421" y="213398"/>
                  </a:moveTo>
                  <a:lnTo>
                    <a:pt x="12636" y="209791"/>
                  </a:lnTo>
                  <a:lnTo>
                    <a:pt x="3683" y="209791"/>
                  </a:lnTo>
                  <a:lnTo>
                    <a:pt x="0" y="213398"/>
                  </a:lnTo>
                  <a:lnTo>
                    <a:pt x="0" y="222580"/>
                  </a:lnTo>
                  <a:lnTo>
                    <a:pt x="3683" y="226212"/>
                  </a:lnTo>
                  <a:lnTo>
                    <a:pt x="12636" y="226212"/>
                  </a:lnTo>
                  <a:lnTo>
                    <a:pt x="16421" y="222567"/>
                  </a:lnTo>
                  <a:lnTo>
                    <a:pt x="16421" y="213398"/>
                  </a:lnTo>
                  <a:close/>
                </a:path>
                <a:path w="16509" h="226695">
                  <a:moveTo>
                    <a:pt x="16421" y="3822"/>
                  </a:moveTo>
                  <a:lnTo>
                    <a:pt x="12636" y="0"/>
                  </a:lnTo>
                  <a:lnTo>
                    <a:pt x="3683" y="0"/>
                  </a:lnTo>
                  <a:lnTo>
                    <a:pt x="0" y="3822"/>
                  </a:lnTo>
                  <a:lnTo>
                    <a:pt x="0" y="13017"/>
                  </a:lnTo>
                  <a:lnTo>
                    <a:pt x="3683" y="16611"/>
                  </a:lnTo>
                  <a:lnTo>
                    <a:pt x="12636" y="16611"/>
                  </a:lnTo>
                  <a:lnTo>
                    <a:pt x="16421" y="13017"/>
                  </a:lnTo>
                  <a:lnTo>
                    <a:pt x="16421" y="3822"/>
                  </a:lnTo>
                  <a:close/>
                </a:path>
              </a:pathLst>
            </a:custGeom>
            <a:solidFill>
              <a:srgbClr val="F5F7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11011190" y="6917851"/>
              <a:ext cx="52069" cy="261620"/>
            </a:xfrm>
            <a:custGeom>
              <a:avLst/>
              <a:gdLst/>
              <a:ahLst/>
              <a:cxnLst/>
              <a:rect l="l" t="t" r="r" b="b"/>
              <a:pathLst>
                <a:path w="52070" h="261620">
                  <a:moveTo>
                    <a:pt x="52012" y="261411"/>
                  </a:moveTo>
                  <a:lnTo>
                    <a:pt x="0" y="261411"/>
                  </a:lnTo>
                  <a:lnTo>
                    <a:pt x="0" y="0"/>
                  </a:lnTo>
                  <a:lnTo>
                    <a:pt x="52012" y="0"/>
                  </a:lnTo>
                  <a:lnTo>
                    <a:pt x="52012" y="261411"/>
                  </a:lnTo>
                  <a:close/>
                </a:path>
              </a:pathLst>
            </a:custGeom>
            <a:solidFill>
              <a:srgbClr val="5C6D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11028998" y="6935393"/>
              <a:ext cx="16510" cy="226695"/>
            </a:xfrm>
            <a:custGeom>
              <a:avLst/>
              <a:gdLst/>
              <a:ahLst/>
              <a:cxnLst/>
              <a:rect l="l" t="t" r="r" b="b"/>
              <a:pathLst>
                <a:path w="16509" h="226695">
                  <a:moveTo>
                    <a:pt x="16446" y="213398"/>
                  </a:moveTo>
                  <a:lnTo>
                    <a:pt x="12814" y="209791"/>
                  </a:lnTo>
                  <a:lnTo>
                    <a:pt x="3568" y="209791"/>
                  </a:lnTo>
                  <a:lnTo>
                    <a:pt x="0" y="213398"/>
                  </a:lnTo>
                  <a:lnTo>
                    <a:pt x="0" y="222580"/>
                  </a:lnTo>
                  <a:lnTo>
                    <a:pt x="3568" y="226212"/>
                  </a:lnTo>
                  <a:lnTo>
                    <a:pt x="12814" y="226212"/>
                  </a:lnTo>
                  <a:lnTo>
                    <a:pt x="16446" y="222567"/>
                  </a:lnTo>
                  <a:lnTo>
                    <a:pt x="16446" y="213398"/>
                  </a:lnTo>
                  <a:close/>
                </a:path>
                <a:path w="16509" h="226695">
                  <a:moveTo>
                    <a:pt x="16446" y="3822"/>
                  </a:moveTo>
                  <a:lnTo>
                    <a:pt x="12814" y="0"/>
                  </a:lnTo>
                  <a:lnTo>
                    <a:pt x="3568" y="0"/>
                  </a:lnTo>
                  <a:lnTo>
                    <a:pt x="0" y="3822"/>
                  </a:lnTo>
                  <a:lnTo>
                    <a:pt x="0" y="13017"/>
                  </a:lnTo>
                  <a:lnTo>
                    <a:pt x="3568" y="16611"/>
                  </a:lnTo>
                  <a:lnTo>
                    <a:pt x="12814" y="16611"/>
                  </a:lnTo>
                  <a:lnTo>
                    <a:pt x="16446" y="13017"/>
                  </a:lnTo>
                  <a:lnTo>
                    <a:pt x="16446" y="3822"/>
                  </a:lnTo>
                  <a:close/>
                </a:path>
              </a:pathLst>
            </a:custGeom>
            <a:solidFill>
              <a:srgbClr val="F5F7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1" name="object 51"/>
          <p:cNvSpPr txBox="1">
            <a:spLocks noGrp="1"/>
          </p:cNvSpPr>
          <p:nvPr>
            <p:ph type="title"/>
          </p:nvPr>
        </p:nvSpPr>
        <p:spPr>
          <a:xfrm>
            <a:off x="1432378" y="23264"/>
            <a:ext cx="13041630" cy="13925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8950" spc="450" dirty="0"/>
              <a:t>Integrated</a:t>
            </a:r>
            <a:r>
              <a:rPr sz="8950" spc="440" dirty="0"/>
              <a:t> </a:t>
            </a:r>
            <a:r>
              <a:rPr sz="8950" spc="110" dirty="0"/>
              <a:t>Technologies</a:t>
            </a:r>
            <a:endParaRPr sz="8950"/>
          </a:p>
        </p:txBody>
      </p:sp>
      <p:sp>
        <p:nvSpPr>
          <p:cNvPr id="52" name="object 52"/>
          <p:cNvSpPr txBox="1"/>
          <p:nvPr/>
        </p:nvSpPr>
        <p:spPr>
          <a:xfrm>
            <a:off x="3793307" y="3829803"/>
            <a:ext cx="4570095" cy="6235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3900" spc="65" dirty="0">
                <a:latin typeface="Verdana"/>
                <a:cs typeface="Verdana"/>
              </a:rPr>
              <a:t>Global</a:t>
            </a:r>
            <a:r>
              <a:rPr sz="3900" spc="-505" dirty="0">
                <a:latin typeface="Verdana"/>
                <a:cs typeface="Verdana"/>
              </a:rPr>
              <a:t> </a:t>
            </a:r>
            <a:r>
              <a:rPr sz="3900" spc="75" dirty="0">
                <a:latin typeface="Verdana"/>
                <a:cs typeface="Verdana"/>
              </a:rPr>
              <a:t>Positioning</a:t>
            </a:r>
            <a:endParaRPr sz="3900">
              <a:latin typeface="Verdana"/>
              <a:cs typeface="Verdana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3571564" y="6041766"/>
            <a:ext cx="4866005" cy="6235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3900" spc="315" dirty="0">
                <a:latin typeface="Verdana"/>
                <a:cs typeface="Verdana"/>
              </a:rPr>
              <a:t>WiFi</a:t>
            </a:r>
            <a:r>
              <a:rPr sz="3900" spc="-1019" dirty="0">
                <a:latin typeface="Verdana"/>
                <a:cs typeface="Verdana"/>
              </a:rPr>
              <a:t> </a:t>
            </a:r>
            <a:r>
              <a:rPr sz="3900" spc="45" dirty="0">
                <a:latin typeface="Verdana"/>
                <a:cs typeface="Verdana"/>
              </a:rPr>
              <a:t>and </a:t>
            </a:r>
            <a:r>
              <a:rPr sz="3900" spc="55" dirty="0">
                <a:latin typeface="Verdana"/>
                <a:cs typeface="Verdana"/>
              </a:rPr>
              <a:t>Bluetooth</a:t>
            </a:r>
            <a:endParaRPr sz="3900">
              <a:latin typeface="Verdana"/>
              <a:cs typeface="Verdana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3571564" y="8633176"/>
            <a:ext cx="4131310" cy="6235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3900" spc="85" dirty="0">
                <a:latin typeface="Verdana"/>
                <a:cs typeface="Verdana"/>
              </a:rPr>
              <a:t>Mobile</a:t>
            </a:r>
            <a:r>
              <a:rPr sz="3900" spc="-540" dirty="0">
                <a:latin typeface="Verdana"/>
                <a:cs typeface="Verdana"/>
              </a:rPr>
              <a:t> </a:t>
            </a:r>
            <a:r>
              <a:rPr sz="3900" spc="50" dirty="0">
                <a:latin typeface="Verdana"/>
                <a:cs typeface="Verdana"/>
              </a:rPr>
              <a:t>networks</a:t>
            </a:r>
            <a:endParaRPr sz="3900">
              <a:latin typeface="Verdana"/>
              <a:cs typeface="Verdana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13869111" y="3524789"/>
            <a:ext cx="3466465" cy="6235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3900" spc="70" dirty="0">
                <a:latin typeface="Verdana"/>
                <a:cs typeface="Verdana"/>
              </a:rPr>
              <a:t>Mapping</a:t>
            </a:r>
            <a:r>
              <a:rPr sz="3900" spc="-530" dirty="0">
                <a:latin typeface="Verdana"/>
                <a:cs typeface="Verdana"/>
              </a:rPr>
              <a:t> </a:t>
            </a:r>
            <a:r>
              <a:rPr sz="3900" spc="120" dirty="0">
                <a:latin typeface="Verdana"/>
                <a:cs typeface="Verdana"/>
              </a:rPr>
              <a:t>APIs</a:t>
            </a:r>
            <a:endParaRPr sz="3900">
              <a:latin typeface="Verdana"/>
              <a:cs typeface="Verdana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13636700" y="6337087"/>
            <a:ext cx="3604260" cy="6235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3900" spc="30" dirty="0">
                <a:latin typeface="Verdana"/>
                <a:cs typeface="Verdana"/>
              </a:rPr>
              <a:t>Cloud</a:t>
            </a:r>
            <a:r>
              <a:rPr sz="3900" spc="-530" dirty="0">
                <a:latin typeface="Verdana"/>
                <a:cs typeface="Verdana"/>
              </a:rPr>
              <a:t> </a:t>
            </a:r>
            <a:r>
              <a:rPr sz="3900" spc="25" dirty="0">
                <a:latin typeface="Verdana"/>
                <a:cs typeface="Verdana"/>
              </a:rPr>
              <a:t>services</a:t>
            </a:r>
            <a:endParaRPr sz="3900">
              <a:latin typeface="Verdana"/>
              <a:cs typeface="Verdan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</TotalTime>
  <Words>245</Words>
  <Application>Microsoft Office PowerPoint</Application>
  <PresentationFormat>Custom</PresentationFormat>
  <Paragraphs>84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Georgia</vt:lpstr>
      <vt:lpstr>Verdana</vt:lpstr>
      <vt:lpstr>Office Theme</vt:lpstr>
      <vt:lpstr>Internet</vt:lpstr>
      <vt:lpstr>Design and Implementation  of a Passenger Positioning  System</vt:lpstr>
      <vt:lpstr>System Requirements</vt:lpstr>
      <vt:lpstr>Business and user Requirements</vt:lpstr>
      <vt:lpstr>System Requirements</vt:lpstr>
      <vt:lpstr>Function And Non-Functional  Requirements</vt:lpstr>
      <vt:lpstr>Use Case diagram</vt:lpstr>
      <vt:lpstr>Technical requirements</vt:lpstr>
      <vt:lpstr>Integrated Technologies</vt:lpstr>
      <vt:lpstr>System Analysis</vt:lpstr>
      <vt:lpstr>Problem Statement</vt:lpstr>
      <vt:lpstr>Data flow diagram</vt:lpstr>
      <vt:lpstr>Technical Stack</vt:lpstr>
      <vt:lpstr>Architecture</vt:lpstr>
      <vt:lpstr>Testing and Quality</vt:lpstr>
      <vt:lpstr>Thank you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task 2 mobile programing</dc:title>
  <dc:creator>Nkem Diran</dc:creator>
  <cp:keywords>DAFf1XKVZBw,BAEm6JTiP_M</cp:keywords>
  <cp:lastModifiedBy>Microsoft account</cp:lastModifiedBy>
  <cp:revision>2</cp:revision>
  <dcterms:created xsi:type="dcterms:W3CDTF">2023-04-14T19:33:15Z</dcterms:created>
  <dcterms:modified xsi:type="dcterms:W3CDTF">2023-04-15T02:54:27Z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2023-04-14T00:00:00Z</vt:filetime>
  </property>
  <property fmtid="{D5CDD505-2E9C-101B-9397-08002B2CF9AE}" pid="3" name="Creator">
    <vt:lpwstr>Canva</vt:lpwstr>
  </property>
  <property fmtid="{D5CDD505-2E9C-101B-9397-08002B2CF9AE}" pid="4" name="LastSaved">
    <vt:filetime>2023-04-14T00:00:00Z</vt:filetime>
  </property>
</Properties>
</file>